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86" r:id="rId2"/>
  </p:sldMasterIdLst>
  <p:notesMasterIdLst>
    <p:notesMasterId r:id="rId24"/>
  </p:notesMasterIdLst>
  <p:handoutMasterIdLst>
    <p:handoutMasterId r:id="rId25"/>
  </p:handoutMasterIdLst>
  <p:sldIdLst>
    <p:sldId id="258" r:id="rId3"/>
    <p:sldId id="1631" r:id="rId4"/>
    <p:sldId id="1632" r:id="rId5"/>
    <p:sldId id="1676" r:id="rId6"/>
    <p:sldId id="1635" r:id="rId7"/>
    <p:sldId id="1634" r:id="rId8"/>
    <p:sldId id="1642" r:id="rId9"/>
    <p:sldId id="1640" r:id="rId10"/>
    <p:sldId id="1637" r:id="rId11"/>
    <p:sldId id="1644" r:id="rId12"/>
    <p:sldId id="1641" r:id="rId13"/>
    <p:sldId id="1636" r:id="rId14"/>
    <p:sldId id="1639" r:id="rId15"/>
    <p:sldId id="1643" r:id="rId16"/>
    <p:sldId id="1638" r:id="rId17"/>
    <p:sldId id="1645" r:id="rId18"/>
    <p:sldId id="1646" r:id="rId19"/>
    <p:sldId id="1633" r:id="rId20"/>
    <p:sldId id="1649" r:id="rId21"/>
    <p:sldId id="1650" r:id="rId22"/>
    <p:sldId id="1677" r:id="rId23"/>
  </p:sldIdLst>
  <p:sldSz cx="12192000" cy="6858000"/>
  <p:notesSz cx="6858000" cy="9144000"/>
  <p:embeddedFontLst>
    <p:embeddedFont>
      <p:font typeface="Amazon Ember" panose="020B0603020204020204" pitchFamily="34" charset="0"/>
      <p:regular r:id="rId26"/>
      <p:bold r:id="rId27"/>
      <p:italic r:id="rId28"/>
      <p:boldItalic r:id="rId29"/>
    </p:embeddedFont>
    <p:embeddedFont>
      <p:font typeface="Amazon Ember Display" panose="020B0603020204020204" pitchFamily="34" charset="0"/>
      <p:regular r:id="rId30"/>
      <p:bold r:id="rId31"/>
      <p:italic r:id="rId32"/>
      <p:boldItalic r:id="rId33"/>
    </p:embeddedFont>
    <p:embeddedFont>
      <p:font typeface="Amazon Ember Heavy" panose="020B0603020204020204" pitchFamily="34" charset="0"/>
      <p:bold r:id="rId34"/>
      <p:italic r:id="rId35"/>
      <p:boldItalic r:id="rId36"/>
    </p:embeddedFont>
    <p:embeddedFont>
      <p:font typeface="Lucida Console" panose="020B0609040504020204" pitchFamily="49"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25896864-DF69-40F5-8CB7-E9E220E900ED}">
          <p14:sldIdLst>
            <p14:sldId id="258"/>
            <p14:sldId id="1631"/>
            <p14:sldId id="1632"/>
            <p14:sldId id="1676"/>
            <p14:sldId id="1635"/>
            <p14:sldId id="1634"/>
            <p14:sldId id="1642"/>
            <p14:sldId id="1640"/>
            <p14:sldId id="1637"/>
            <p14:sldId id="1644"/>
            <p14:sldId id="1641"/>
            <p14:sldId id="1636"/>
            <p14:sldId id="1639"/>
            <p14:sldId id="1643"/>
            <p14:sldId id="1638"/>
            <p14:sldId id="1645"/>
            <p14:sldId id="1646"/>
            <p14:sldId id="1633"/>
            <p14:sldId id="1649"/>
            <p14:sldId id="1650"/>
            <p14:sldId id="1677"/>
          </p14:sldIdLst>
        </p14:section>
        <p14:section name="Examples" id="{5052AD04-C0D9-4FF6-AA6F-420659794DEE}">
          <p14:sldIdLst/>
        </p14:section>
        <p14:section name="Template directions" id="{9E4ACA30-D387-48B9-B60B-FCAB7867C6F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ela Sylcott" initials="AS" lastIdx="1" clrIdx="0">
    <p:extLst>
      <p:ext uri="{19B8F6BF-5375-455C-9EA6-DF929625EA0E}">
        <p15:presenceInfo xmlns:p15="http://schemas.microsoft.com/office/powerpoint/2012/main" userId="a657808d9f8d3c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C8FF"/>
    <a:srgbClr val="5DADFD"/>
    <a:srgbClr val="702FA0"/>
    <a:srgbClr val="FFFFFF"/>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16" autoAdjust="0"/>
    <p:restoredTop sz="96281" autoAdjust="0"/>
  </p:normalViewPr>
  <p:slideViewPr>
    <p:cSldViewPr snapToGrid="0">
      <p:cViewPr varScale="1">
        <p:scale>
          <a:sx n="122" d="100"/>
          <a:sy n="122" d="100"/>
        </p:scale>
        <p:origin x="1072" y="200"/>
      </p:cViewPr>
      <p:guideLst/>
    </p:cSldViewPr>
  </p:slideViewPr>
  <p:outlineViewPr>
    <p:cViewPr>
      <p:scale>
        <a:sx n="33" d="100"/>
        <a:sy n="33" d="100"/>
      </p:scale>
      <p:origin x="0" y="-168"/>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81" d="100"/>
          <a:sy n="81" d="100"/>
        </p:scale>
        <p:origin x="304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Welcome to the AWS Unlocking the potential of IoT in Travel and Hospitality Session. I’m SriHari Thotapalli, Principal Solutions Architect for AWS Travel &amp; Hospitality. We are grateful that you’re able to join us today.</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Abstract:</a:t>
            </a:r>
            <a:br>
              <a:rPr lang="en-US" dirty="0"/>
            </a:br>
            <a:r>
              <a:rPr lang="en-US" dirty="0"/>
              <a:t>Travel and hospitality companies looking to meet customer expectations and differentiate themselves from their competitors are turning to the Internet of Things (IoT). In this session, you will learn how early adopters are using IoT to develop connected kitchen and hotel room experiences, implement airline bag tracking solutions and aircraft turn tracking solutions, and more. Discover how you can take advantage of the latest IoT advancements to improve your business outcomes. </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a:t>
            </a:fld>
            <a:endParaRPr lang="en-US"/>
          </a:p>
        </p:txBody>
      </p:sp>
    </p:spTree>
    <p:extLst>
      <p:ext uri="{BB962C8B-B14F-4D97-AF65-F5344CB8AC3E}">
        <p14:creationId xmlns:p14="http://schemas.microsoft.com/office/powerpoint/2010/main" val="2788382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4/24/23 3:36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01059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4/24/23 3:36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07938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4/24/23 3:36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945965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4/24/23 3:36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546910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4/24/23 3:36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75661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4/24/23 3:36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643649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4/24/23 3:36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574036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CAA1041-9B3C-439E-B0CD-6B58F9A3AC8B}"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1567475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4/24/23 3:36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022780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4/24/23 3:36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92261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4/24/23 3:36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196518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4/24/23 3:36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59403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CAA1041-9B3C-439E-B0CD-6B58F9A3AC8B}"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649952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4/24/23 3:36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69219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4/24/23 3:36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858816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4/24/23 3:36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474580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4/24/23 3:36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30451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4/24/23 3:36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56162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4/24/23 3:36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473066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4/24/23 3:36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973233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0"/>
            <a:ext cx="3741492" cy="1078334"/>
          </a:xfrm>
          <a:prstGeom prst="rect">
            <a:avLst/>
          </a:prstGeom>
        </p:spPr>
      </p:pic>
    </p:spTree>
    <p:extLst>
      <p:ext uri="{BB962C8B-B14F-4D97-AF65-F5344CB8AC3E}">
        <p14:creationId xmlns:p14="http://schemas.microsoft.com/office/powerpoint/2010/main" val="293074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0"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pos="6000" userDrawn="1">
          <p15:clr>
            <a:srgbClr val="FBAE40"/>
          </p15:clr>
        </p15:guide>
        <p15:guide id="3" orient="horz" pos="2904" userDrawn="1">
          <p15:clr>
            <a:srgbClr val="FBAE40"/>
          </p15:clr>
        </p15:guide>
        <p15:guide id="4" orient="horz" pos="163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US"/>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718036"/>
            <a:ext cx="7658100"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2023, Amazon Web Services, Inc. or its affiliates. All rights reserved.</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385638"/>
            <a:ext cx="7658100"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310970"/>
            <a:ext cx="5600700" cy="593742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381000" y="1725611"/>
            <a:ext cx="5600700" cy="4522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B89BD6-E679-4C7B-96C2-7C36AE29EA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270000"/>
          </a:xfrm>
        </p:spPr>
        <p:txBody>
          <a:bodyPr/>
          <a:lstStyle>
            <a:lvl1pPr marL="0" indent="0">
              <a:spcAft>
                <a:spcPts val="600"/>
              </a:spcAft>
              <a:buNone/>
              <a:defRPr sz="1600"/>
            </a:lvl1pPr>
          </a:lstStyle>
          <a:p>
            <a:pPr lvl="0"/>
            <a:r>
              <a:rPr lang="en-US" dirty="0"/>
              <a:t>Speaker contact info (email or socials)</a:t>
            </a:r>
          </a:p>
        </p:txBody>
      </p:sp>
      <p:pic>
        <p:nvPicPr>
          <p:cNvPr id="15" name="Picture 14">
            <a:extLst>
              <a:ext uri="{FF2B5EF4-FFF2-40B4-BE49-F238E27FC236}">
                <a16:creationId xmlns:a16="http://schemas.microsoft.com/office/drawing/2014/main" id="{432F842A-70BA-4077-9AA4-5FBE998F76B3}"/>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6" name="TextBox 15">
            <a:extLst>
              <a:ext uri="{FF2B5EF4-FFF2-40B4-BE49-F238E27FC236}">
                <a16:creationId xmlns:a16="http://schemas.microsoft.com/office/drawing/2014/main" id="{94B2E977-0BA2-4215-8526-FC70A8510B55}"/>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2023, Amazon Web Services, Inc. or its affiliates. All rights reserved.</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B83E6-EECC-4421-BF33-7F4228A07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8488008C-F8DD-4766-9D22-0BD8EB664406}"/>
              </a:ext>
            </a:extLst>
          </p:cNvPr>
          <p:cNvSpPr/>
          <p:nvPr userDrawn="1"/>
        </p:nvSpPr>
        <p:spPr bwMode="auto">
          <a:xfrm>
            <a:off x="5299710" y="1445839"/>
            <a:ext cx="1592580" cy="159258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72" eaLnBrk="1" hangingPunct="1">
              <a:lnSpc>
                <a:spcPct val="90000"/>
              </a:lnSpc>
              <a:defRPr/>
            </a:pPr>
            <a:r>
              <a:rPr lang="en-US" sz="11500"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8847A47B-DDE2-474D-B13F-D1BBF5429302}"/>
              </a:ext>
            </a:extLst>
          </p:cNvPr>
          <p:cNvSpPr txBox="1"/>
          <p:nvPr userDrawn="1"/>
        </p:nvSpPr>
        <p:spPr>
          <a:xfrm>
            <a:off x="3378200" y="3178119"/>
            <a:ext cx="5435600" cy="1625060"/>
          </a:xfrm>
          <a:prstGeom prst="rect">
            <a:avLst/>
          </a:prstGeom>
          <a:noFill/>
        </p:spPr>
        <p:txBody>
          <a:bodyPr wrap="square" lIns="182880" tIns="146304" rIns="182880" bIns="146304" rtlCol="0">
            <a:spAutoFit/>
          </a:bodyPr>
          <a:lstStyle/>
          <a:p>
            <a:pPr algn="ctr">
              <a:lnSpc>
                <a:spcPct val="90000"/>
              </a:lnSpc>
              <a:spcAft>
                <a:spcPts val="1800"/>
              </a:spcAft>
            </a:pPr>
            <a:r>
              <a:rPr lang="en-US" sz="4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a:t>
            </a:r>
          </a:p>
        </p:txBody>
      </p:sp>
      <p:pic>
        <p:nvPicPr>
          <p:cNvPr id="5" name="Picture 4">
            <a:extLst>
              <a:ext uri="{FF2B5EF4-FFF2-40B4-BE49-F238E27FC236}">
                <a16:creationId xmlns:a16="http://schemas.microsoft.com/office/drawing/2014/main" id="{274DDC1E-A28F-4C80-BA77-657C428E6D8C}"/>
              </a:ext>
            </a:extLst>
          </p:cNvPr>
          <p:cNvPicPr>
            <a:picLocks noChangeAspect="1"/>
          </p:cNvPicPr>
          <p:nvPr userDrawn="1"/>
        </p:nvPicPr>
        <p:blipFill>
          <a:blip r:embed="rId3"/>
          <a:srcRect/>
          <a:stretch/>
        </p:blipFill>
        <p:spPr>
          <a:xfrm>
            <a:off x="402173" y="6412705"/>
            <a:ext cx="404768" cy="228600"/>
          </a:xfrm>
          <a:prstGeom prst="rect">
            <a:avLst/>
          </a:prstGeom>
        </p:spPr>
      </p:pic>
      <p:sp>
        <p:nvSpPr>
          <p:cNvPr id="8" name="TextBox 7">
            <a:extLst>
              <a:ext uri="{FF2B5EF4-FFF2-40B4-BE49-F238E27FC236}">
                <a16:creationId xmlns:a16="http://schemas.microsoft.com/office/drawing/2014/main" id="{B439693D-63B1-47C5-9C14-E6B55A2D41E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10003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48469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Section_1">
    <p:bg bwMode="lt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8025-C544-4CFF-82D6-BCE06026925A}"/>
              </a:ext>
            </a:extLst>
          </p:cNvPr>
          <p:cNvPicPr>
            <a:picLocks noChangeAspect="1"/>
          </p:cNvPicPr>
          <p:nvPr userDrawn="1"/>
        </p:nvPicPr>
        <p:blipFill rotWithShape="1">
          <a:blip r:embed="rId2"/>
          <a:srcRect l="458" t="458" r="21388" b="21388"/>
          <a:stretch/>
        </p:blipFill>
        <p:spPr>
          <a:xfrm>
            <a:off x="0" y="0"/>
            <a:ext cx="12192000" cy="68580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269875" y="2870811"/>
            <a:ext cx="10757271" cy="987963"/>
          </a:xfrm>
          <a:noFill/>
        </p:spPr>
        <p:txBody>
          <a:bodyPr wrap="square" lIns="182880" tIns="146304" rIns="182880" bIns="146304" anchor="t" anchorCtr="0">
            <a:spAutoFit/>
          </a:bodyPr>
          <a:lstStyle>
            <a:lvl1pPr>
              <a:defRPr sz="5000" spc="-9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4445000" y="6330387"/>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141" y="6228214"/>
            <a:ext cx="896250" cy="204345"/>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1217798" y="6286315"/>
            <a:ext cx="540981" cy="323425"/>
          </a:xfrm>
          <a:prstGeom prst="rect">
            <a:avLst/>
          </a:prstGeom>
        </p:spPr>
      </p:pic>
    </p:spTree>
    <p:extLst>
      <p:ext uri="{BB962C8B-B14F-4D97-AF65-F5344CB8AC3E}">
        <p14:creationId xmlns:p14="http://schemas.microsoft.com/office/powerpoint/2010/main" val="3295402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5" y="289511"/>
            <a:ext cx="11652356" cy="849463"/>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1296669455"/>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Video_1">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5506A9EF-5A7F-4C45-A661-3EC0CC81BAED}"/>
              </a:ext>
            </a:extLst>
          </p:cNvPr>
          <p:cNvPicPr>
            <a:picLocks noChangeAspect="1"/>
          </p:cNvPicPr>
          <p:nvPr userDrawn="1"/>
        </p:nvPicPr>
        <p:blipFill rotWithShape="1">
          <a:blip r:embed="rId2"/>
          <a:srcRect l="549" t="549" r="549" b="549"/>
          <a:stretch/>
        </p:blipFill>
        <p:spPr>
          <a:xfrm>
            <a:off x="1" y="0"/>
            <a:ext cx="12192000" cy="68580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268896" y="2870811"/>
            <a:ext cx="10757271" cy="987963"/>
          </a:xfrm>
          <a:noFill/>
        </p:spPr>
        <p:txBody>
          <a:bodyPr wrap="square" lIns="182880" tIns="146304" rIns="182880" bIns="146304" anchor="t" anchorCtr="0">
            <a:spAutoFit/>
          </a:bodyPr>
          <a:lstStyle>
            <a:lvl1pPr>
              <a:defRPr sz="5000" spc="-9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4445000" y="6330387"/>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141" y="6228214"/>
            <a:ext cx="896250" cy="204345"/>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1217798" y="6286315"/>
            <a:ext cx="540981" cy="323425"/>
          </a:xfrm>
          <a:prstGeom prst="rect">
            <a:avLst/>
          </a:prstGeom>
        </p:spPr>
      </p:pic>
    </p:spTree>
    <p:extLst>
      <p:ext uri="{BB962C8B-B14F-4D97-AF65-F5344CB8AC3E}">
        <p14:creationId xmlns:p14="http://schemas.microsoft.com/office/powerpoint/2010/main" val="19941868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5073650" y="2406650"/>
            <a:ext cx="2044700" cy="204470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216634"/>
            <a:ext cx="12192000" cy="424732"/>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280702670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0"/>
            <a:ext cx="3741492" cy="1078334"/>
          </a:xfrm>
          <a:prstGeom prst="rect">
            <a:avLst/>
          </a:prstGeom>
        </p:spPr>
      </p:pic>
    </p:spTree>
    <p:extLst>
      <p:ext uri="{BB962C8B-B14F-4D97-AF65-F5344CB8AC3E}">
        <p14:creationId xmlns:p14="http://schemas.microsoft.com/office/powerpoint/2010/main" val="176274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92285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18744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97941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900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51734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userDrawn="1">
          <p15:clr>
            <a:srgbClr val="FBAE40"/>
          </p15:clr>
        </p15:guide>
        <p15:guide id="4" orient="horz" pos="163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115359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0"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52706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4311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91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381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0"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25051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938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05172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17264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670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74098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362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75230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794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540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GB"/>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GB"/>
              <a:t>Click icon to add picture</a:t>
            </a:r>
            <a:endParaRPr lang="en-US" dirty="0"/>
          </a:p>
        </p:txBody>
      </p:sp>
    </p:spTree>
    <p:extLst>
      <p:ext uri="{BB962C8B-B14F-4D97-AF65-F5344CB8AC3E}">
        <p14:creationId xmlns:p14="http://schemas.microsoft.com/office/powerpoint/2010/main" val="391375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1124821" y="2718036"/>
            <a:ext cx="6935451"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2023, Amazon Web Services, Inc. or its affiliates. All rights reserved.</a:t>
            </a:r>
          </a:p>
        </p:txBody>
      </p:sp>
    </p:spTree>
    <p:extLst>
      <p:ext uri="{BB962C8B-B14F-4D97-AF65-F5344CB8AC3E}">
        <p14:creationId xmlns:p14="http://schemas.microsoft.com/office/powerpoint/2010/main" val="321842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1124821" y="2385638"/>
            <a:ext cx="6935452"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26719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26788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2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1DE984-16AE-31CB-F6EB-9E948FF26CFC}"/>
              </a:ext>
            </a:extLst>
          </p:cNvPr>
          <p:cNvSpPr/>
          <p:nvPr userDrawn="1"/>
        </p:nvSpPr>
        <p:spPr>
          <a:xfrm>
            <a:off x="0" y="0"/>
            <a:ext cx="12192000" cy="6858001"/>
          </a:xfrm>
          <a:prstGeom prst="rect">
            <a:avLst/>
          </a:prstGeom>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endParaRPr lang="en-GB" dirty="0">
              <a:solidFill>
                <a:schemeClr val="bg1"/>
              </a:solidFill>
            </a:endParaRPr>
          </a:p>
        </p:txBody>
      </p:sp>
    </p:spTree>
    <p:extLst>
      <p:ext uri="{BB962C8B-B14F-4D97-AF65-F5344CB8AC3E}">
        <p14:creationId xmlns:p14="http://schemas.microsoft.com/office/powerpoint/2010/main" val="11036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78433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017224"/>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017224"/>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017224"/>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58372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10427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0"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image" Target="../media/image3.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image" Target="../media/image2.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image" Target="../media/image1.jp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theme" Target="../theme/theme2.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6">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4/24/23</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7"/>
          <a:stretch>
            <a:fillRect/>
          </a:stretch>
        </p:blipFill>
        <p:spPr>
          <a:xfrm>
            <a:off x="0"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8"/>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58" r:id="rId1"/>
    <p:sldLayoutId id="2147483649" r:id="rId2"/>
    <p:sldLayoutId id="2147483659" r:id="rId3"/>
    <p:sldLayoutId id="2147483660" r:id="rId4"/>
    <p:sldLayoutId id="2147483661" r:id="rId5"/>
    <p:sldLayoutId id="2147483654" r:id="rId6"/>
    <p:sldLayoutId id="2147483662" r:id="rId7"/>
    <p:sldLayoutId id="2147483663" r:id="rId8"/>
    <p:sldLayoutId id="2147483655" r:id="rId9"/>
    <p:sldLayoutId id="2147483650" r:id="rId10"/>
    <p:sldLayoutId id="2147483665" r:id="rId11"/>
    <p:sldLayoutId id="2147483664" r:id="rId12"/>
    <p:sldLayoutId id="2147483666" r:id="rId13"/>
    <p:sldLayoutId id="2147483667" r:id="rId14"/>
    <p:sldLayoutId id="2147483668" r:id="rId15"/>
    <p:sldLayoutId id="2147483669" r:id="rId16"/>
    <p:sldLayoutId id="2147483652" r:id="rId17"/>
    <p:sldLayoutId id="2147483670" r:id="rId18"/>
    <p:sldLayoutId id="2147483671" r:id="rId19"/>
    <p:sldLayoutId id="2147483672" r:id="rId20"/>
    <p:sldLayoutId id="2147483673" r:id="rId21"/>
    <p:sldLayoutId id="2147483651" r:id="rId22"/>
    <p:sldLayoutId id="2147483674" r:id="rId23"/>
    <p:sldLayoutId id="2147483675" r:id="rId24"/>
    <p:sldLayoutId id="2147483653" r:id="rId25"/>
    <p:sldLayoutId id="2147483656" r:id="rId26"/>
    <p:sldLayoutId id="2147483657" r:id="rId27"/>
    <p:sldLayoutId id="2147483676" r:id="rId28"/>
    <p:sldLayoutId id="2147483677" r:id="rId29"/>
    <p:sldLayoutId id="2147483678" r:id="rId30"/>
    <p:sldLayoutId id="2147483680" r:id="rId31"/>
    <p:sldLayoutId id="2147483681" r:id="rId32"/>
    <p:sldLayoutId id="2147483683" r:id="rId33"/>
    <p:sldLayoutId id="2147483684"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userDrawn="1">
          <p15:clr>
            <a:srgbClr val="F26B43"/>
          </p15:clr>
        </p15:guide>
        <p15:guide id="2" pos="7440" userDrawn="1">
          <p15:clr>
            <a:srgbClr val="F26B43"/>
          </p15:clr>
        </p15:guide>
        <p15:guide id="3" orient="horz" pos="192" userDrawn="1">
          <p15:clr>
            <a:srgbClr val="F26B43"/>
          </p15:clr>
        </p15:guide>
        <p15:guide id="4" orient="horz" pos="3936" userDrawn="1">
          <p15:clr>
            <a:srgbClr val="F26B43"/>
          </p15:clr>
        </p15:guide>
        <p15:guide id="5" orient="horz" pos="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1">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4/24/23</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2"/>
          <a:stretch>
            <a:fillRect/>
          </a:stretch>
        </p:blipFill>
        <p:spPr>
          <a:xfrm>
            <a:off x="0"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3"/>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57642859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F26B43"/>
          </p15:clr>
        </p15:guide>
        <p15:guide id="2" pos="7440">
          <p15:clr>
            <a:srgbClr val="F26B43"/>
          </p15:clr>
        </p15:guide>
        <p15:guide id="3" orient="horz" pos="192">
          <p15:clr>
            <a:srgbClr val="F26B43"/>
          </p15:clr>
        </p15:guide>
        <p15:guide id="4" orient="horz" pos="3936">
          <p15:clr>
            <a:srgbClr val="F26B43"/>
          </p15:clr>
        </p15:guide>
        <p15:guide id="5" orient="horz" pos="9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2.jpeg"/></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3.jpeg"/></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40.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emf"/><Relationship Id="rId7" Type="http://schemas.openxmlformats.org/officeDocument/2006/relationships/image" Target="../media/image24.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9.jpeg"/></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FC859D73-2226-4329-940A-5849655E0188}"/>
              </a:ext>
            </a:extLst>
          </p:cNvPr>
          <p:cNvSpPr>
            <a:spLocks noGrp="1"/>
          </p:cNvSpPr>
          <p:nvPr>
            <p:ph type="ctrTitle"/>
          </p:nvPr>
        </p:nvSpPr>
        <p:spPr>
          <a:xfrm>
            <a:off x="438873" y="2011977"/>
            <a:ext cx="11170536" cy="1421928"/>
          </a:xfrm>
        </p:spPr>
        <p:txBody>
          <a:bodyPr/>
          <a:lstStyle/>
          <a:p>
            <a:r>
              <a:rPr lang="en-US" dirty="0"/>
              <a:t>Connecting and cognifying nearly every thing, place, and service</a:t>
            </a:r>
          </a:p>
        </p:txBody>
      </p:sp>
      <p:sp>
        <p:nvSpPr>
          <p:cNvPr id="30" name="Text Placeholder 29">
            <a:extLst>
              <a:ext uri="{FF2B5EF4-FFF2-40B4-BE49-F238E27FC236}">
                <a16:creationId xmlns:a16="http://schemas.microsoft.com/office/drawing/2014/main" id="{5E7065A5-899E-4ACF-A270-CA9F5131262A}"/>
              </a:ext>
            </a:extLst>
          </p:cNvPr>
          <p:cNvSpPr>
            <a:spLocks noGrp="1"/>
          </p:cNvSpPr>
          <p:nvPr>
            <p:ph type="body" sz="quarter" idx="10"/>
          </p:nvPr>
        </p:nvSpPr>
        <p:spPr>
          <a:xfrm>
            <a:off x="438874" y="4997326"/>
            <a:ext cx="3133531" cy="646331"/>
          </a:xfrm>
        </p:spPr>
        <p:txBody>
          <a:bodyPr/>
          <a:lstStyle/>
          <a:p>
            <a:r>
              <a:rPr lang="en-US" dirty="0"/>
              <a:t>Jorge Fonseca (he/him)</a:t>
            </a:r>
          </a:p>
        </p:txBody>
      </p:sp>
      <p:sp>
        <p:nvSpPr>
          <p:cNvPr id="32" name="Text Placeholder 31">
            <a:extLst>
              <a:ext uri="{FF2B5EF4-FFF2-40B4-BE49-F238E27FC236}">
                <a16:creationId xmlns:a16="http://schemas.microsoft.com/office/drawing/2014/main" id="{DE1D57F7-6F2A-4403-AA43-9850DEDE5A13}"/>
              </a:ext>
            </a:extLst>
          </p:cNvPr>
          <p:cNvSpPr>
            <a:spLocks noGrp="1"/>
          </p:cNvSpPr>
          <p:nvPr>
            <p:ph type="body" sz="quarter" idx="12"/>
          </p:nvPr>
        </p:nvSpPr>
        <p:spPr>
          <a:xfrm>
            <a:off x="438875" y="5403726"/>
            <a:ext cx="3248608" cy="574003"/>
          </a:xfrm>
        </p:spPr>
        <p:txBody>
          <a:bodyPr/>
          <a:lstStyle/>
          <a:p>
            <a:r>
              <a:rPr lang="en-US" dirty="0"/>
              <a:t>Senior Solutions Architect</a:t>
            </a:r>
          </a:p>
          <a:p>
            <a:r>
              <a:rPr lang="en-US" dirty="0"/>
              <a:t>Amazon Web Services</a:t>
            </a:r>
          </a:p>
        </p:txBody>
      </p:sp>
      <p:sp>
        <p:nvSpPr>
          <p:cNvPr id="5" name="Text Placeholder 4">
            <a:extLst>
              <a:ext uri="{FF2B5EF4-FFF2-40B4-BE49-F238E27FC236}">
                <a16:creationId xmlns:a16="http://schemas.microsoft.com/office/drawing/2014/main" id="{9B22C2D6-5D8A-F954-480B-8AF516942DDF}"/>
              </a:ext>
            </a:extLst>
          </p:cNvPr>
          <p:cNvSpPr>
            <a:spLocks noGrp="1"/>
          </p:cNvSpPr>
          <p:nvPr>
            <p:ph type="body" sz="quarter" idx="11"/>
          </p:nvPr>
        </p:nvSpPr>
        <p:spPr>
          <a:xfrm>
            <a:off x="462026" y="1491342"/>
            <a:ext cx="9144000" cy="258532"/>
          </a:xfrm>
        </p:spPr>
        <p:txBody>
          <a:bodyPr/>
          <a:lstStyle/>
          <a:p>
            <a:endParaRPr lang="en-GB"/>
          </a:p>
        </p:txBody>
      </p:sp>
    </p:spTree>
    <p:extLst>
      <p:ext uri="{BB962C8B-B14F-4D97-AF65-F5344CB8AC3E}">
        <p14:creationId xmlns:p14="http://schemas.microsoft.com/office/powerpoint/2010/main" val="3793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314261-0C92-A9AA-EC5D-7E346E1F59DF}"/>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 • 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b="1" dirty="0">
                <a:solidFill>
                  <a:schemeClr val="accent6"/>
                </a:solidFill>
              </a:rPr>
              <a:t> • Questioning</a:t>
            </a: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6" name="Group 5">
            <a:extLst>
              <a:ext uri="{FF2B5EF4-FFF2-40B4-BE49-F238E27FC236}">
                <a16:creationId xmlns:a16="http://schemas.microsoft.com/office/drawing/2014/main" id="{376FA2A6-EFDD-517E-C6A5-0958248D6A6D}"/>
              </a:ext>
            </a:extLst>
          </p:cNvPr>
          <p:cNvGrpSpPr>
            <a:grpSpLocks noChangeAspect="1"/>
          </p:cNvGrpSpPr>
          <p:nvPr/>
        </p:nvGrpSpPr>
        <p:grpSpPr>
          <a:xfrm>
            <a:off x="2072498" y="350822"/>
            <a:ext cx="300706" cy="298187"/>
            <a:chOff x="-782952" y="5279717"/>
            <a:chExt cx="558720" cy="554040"/>
          </a:xfrm>
        </p:grpSpPr>
        <p:sp>
          <p:nvSpPr>
            <p:cNvPr id="12" name="Freeform: Shape 74">
              <a:extLst>
                <a:ext uri="{FF2B5EF4-FFF2-40B4-BE49-F238E27FC236}">
                  <a16:creationId xmlns:a16="http://schemas.microsoft.com/office/drawing/2014/main" id="{2C8E0A01-6137-5FE4-EA29-F97B750931EA}"/>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5">
              <a:extLst>
                <a:ext uri="{FF2B5EF4-FFF2-40B4-BE49-F238E27FC236}">
                  <a16:creationId xmlns:a16="http://schemas.microsoft.com/office/drawing/2014/main" id="{83A1C840-0904-D93C-43C7-C14583D9EB16}"/>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2E322899-CB34-94A0-C3F1-BC56AC0DE3AC}"/>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344E2956-5D8A-3F5F-D830-DD862A75EE31}"/>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BDBE719F-B13A-63FB-5A81-07AA5410A621}"/>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7F0F9FC8-0DB8-7D94-9247-8DDF19E8AC7A}"/>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CF56B1B7-2829-8B13-D2FE-B65ACE0E33AC}"/>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B0DFAB73-B51F-167F-D20D-EBEC935B3ECF}"/>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0974895D-4836-97B2-AB51-9E170B40829A}"/>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2FD63CAE-CBF2-2B8B-9FE3-B12ADA1E1A68}"/>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9CF85DA3-8B25-9796-977B-6D21DB5E5273}"/>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CB97F0D6-6BB9-98C9-07D7-B85B8EFF9EEE}"/>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0C79D9E9-27C1-91FC-AEA6-61B0686FE6DD}"/>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B2342203-DE01-CD8B-4CB1-04D45BE8495E}"/>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92222E2F-589B-CF71-37D8-29D27F24710E}"/>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6D1B9535-9C39-A5CE-8373-5C04FCC5DB87}"/>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DE90306C-20B9-E5AB-7E47-DCB729BFE1B9}"/>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6AB1A6C7-55F4-524F-AC27-3AEB0B44029E}"/>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F99DFB35-2702-D87B-ECA4-FF1376D6A35F}"/>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12C79869-82C3-B662-FEB1-B9118C2D91C9}"/>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2" name="Group 31">
            <a:extLst>
              <a:ext uri="{FF2B5EF4-FFF2-40B4-BE49-F238E27FC236}">
                <a16:creationId xmlns:a16="http://schemas.microsoft.com/office/drawing/2014/main" id="{3ED7F2FE-B96D-EFFF-FD15-4DB7F6EABC16}"/>
              </a:ext>
            </a:extLst>
          </p:cNvPr>
          <p:cNvGrpSpPr>
            <a:grpSpLocks noChangeAspect="1"/>
          </p:cNvGrpSpPr>
          <p:nvPr/>
        </p:nvGrpSpPr>
        <p:grpSpPr>
          <a:xfrm>
            <a:off x="1624805" y="4220236"/>
            <a:ext cx="447363" cy="288000"/>
            <a:chOff x="4348497" y="3025153"/>
            <a:chExt cx="661036" cy="425559"/>
          </a:xfrm>
        </p:grpSpPr>
        <p:sp>
          <p:nvSpPr>
            <p:cNvPr id="33" name="Freeform: Shape 34">
              <a:extLst>
                <a:ext uri="{FF2B5EF4-FFF2-40B4-BE49-F238E27FC236}">
                  <a16:creationId xmlns:a16="http://schemas.microsoft.com/office/drawing/2014/main" id="{0D1C761B-E5D6-891B-B06F-7A03FE223883}"/>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5">
              <a:extLst>
                <a:ext uri="{FF2B5EF4-FFF2-40B4-BE49-F238E27FC236}">
                  <a16:creationId xmlns:a16="http://schemas.microsoft.com/office/drawing/2014/main" id="{4EEF7A1E-3F01-077F-42EA-A29BD3AAA355}"/>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6">
              <a:extLst>
                <a:ext uri="{FF2B5EF4-FFF2-40B4-BE49-F238E27FC236}">
                  <a16:creationId xmlns:a16="http://schemas.microsoft.com/office/drawing/2014/main" id="{BE88AA12-5BB3-D479-87CD-FCD791203CF4}"/>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7">
              <a:extLst>
                <a:ext uri="{FF2B5EF4-FFF2-40B4-BE49-F238E27FC236}">
                  <a16:creationId xmlns:a16="http://schemas.microsoft.com/office/drawing/2014/main" id="{4CF942A2-CC2C-9707-33E3-24A98D411F0D}"/>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8">
              <a:extLst>
                <a:ext uri="{FF2B5EF4-FFF2-40B4-BE49-F238E27FC236}">
                  <a16:creationId xmlns:a16="http://schemas.microsoft.com/office/drawing/2014/main" id="{8C90A0A3-AE6D-C46E-ABF2-059D8B7E70F7}"/>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9">
              <a:extLst>
                <a:ext uri="{FF2B5EF4-FFF2-40B4-BE49-F238E27FC236}">
                  <a16:creationId xmlns:a16="http://schemas.microsoft.com/office/drawing/2014/main" id="{8B1E281F-AB39-E32D-B19F-4ECBD2378A31}"/>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0">
              <a:extLst>
                <a:ext uri="{FF2B5EF4-FFF2-40B4-BE49-F238E27FC236}">
                  <a16:creationId xmlns:a16="http://schemas.microsoft.com/office/drawing/2014/main" id="{79BDD301-6B80-7689-0EF5-3B58CDB4B3A2}"/>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1">
              <a:extLst>
                <a:ext uri="{FF2B5EF4-FFF2-40B4-BE49-F238E27FC236}">
                  <a16:creationId xmlns:a16="http://schemas.microsoft.com/office/drawing/2014/main" id="{148BE483-AD16-8086-EAB2-40F289201B41}"/>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2">
              <a:extLst>
                <a:ext uri="{FF2B5EF4-FFF2-40B4-BE49-F238E27FC236}">
                  <a16:creationId xmlns:a16="http://schemas.microsoft.com/office/drawing/2014/main" id="{71C31B86-6C17-C9A2-6256-F1ABE13A75AF}"/>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3">
              <a:extLst>
                <a:ext uri="{FF2B5EF4-FFF2-40B4-BE49-F238E27FC236}">
                  <a16:creationId xmlns:a16="http://schemas.microsoft.com/office/drawing/2014/main" id="{76780F1D-FAAC-2E55-1198-4B7E19F67F62}"/>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4">
              <a:extLst>
                <a:ext uri="{FF2B5EF4-FFF2-40B4-BE49-F238E27FC236}">
                  <a16:creationId xmlns:a16="http://schemas.microsoft.com/office/drawing/2014/main" id="{E2F0AAD7-EABD-0AE7-C3B3-C099A67051D4}"/>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5">
              <a:extLst>
                <a:ext uri="{FF2B5EF4-FFF2-40B4-BE49-F238E27FC236}">
                  <a16:creationId xmlns:a16="http://schemas.microsoft.com/office/drawing/2014/main" id="{E37F4D25-30B6-8713-2AFD-C76900FE6FB9}"/>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6">
              <a:extLst>
                <a:ext uri="{FF2B5EF4-FFF2-40B4-BE49-F238E27FC236}">
                  <a16:creationId xmlns:a16="http://schemas.microsoft.com/office/drawing/2014/main" id="{71142526-5BD2-80D3-F10E-A84BA516592F}"/>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7">
              <a:extLst>
                <a:ext uri="{FF2B5EF4-FFF2-40B4-BE49-F238E27FC236}">
                  <a16:creationId xmlns:a16="http://schemas.microsoft.com/office/drawing/2014/main" id="{24E43063-C2F9-D698-6591-8AD1B2E2FFE8}"/>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8">
              <a:extLst>
                <a:ext uri="{FF2B5EF4-FFF2-40B4-BE49-F238E27FC236}">
                  <a16:creationId xmlns:a16="http://schemas.microsoft.com/office/drawing/2014/main" id="{AF762675-2C37-484E-9E20-187393D73D8C}"/>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9">
              <a:extLst>
                <a:ext uri="{FF2B5EF4-FFF2-40B4-BE49-F238E27FC236}">
                  <a16:creationId xmlns:a16="http://schemas.microsoft.com/office/drawing/2014/main" id="{01383982-F226-F8D4-46DB-974AB469A5FE}"/>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0">
              <a:extLst>
                <a:ext uri="{FF2B5EF4-FFF2-40B4-BE49-F238E27FC236}">
                  <a16:creationId xmlns:a16="http://schemas.microsoft.com/office/drawing/2014/main" id="{4E91EC3C-46BA-7CC9-8759-C9D43A4778C1}"/>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1">
              <a:extLst>
                <a:ext uri="{FF2B5EF4-FFF2-40B4-BE49-F238E27FC236}">
                  <a16:creationId xmlns:a16="http://schemas.microsoft.com/office/drawing/2014/main" id="{CAB55479-815C-12E9-4413-76AC50A5A6C8}"/>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2">
              <a:extLst>
                <a:ext uri="{FF2B5EF4-FFF2-40B4-BE49-F238E27FC236}">
                  <a16:creationId xmlns:a16="http://schemas.microsoft.com/office/drawing/2014/main" id="{BF600D58-189D-3FA6-93C9-615505BF94D9}"/>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2" name="Picture 59">
            <a:extLst>
              <a:ext uri="{FF2B5EF4-FFF2-40B4-BE49-F238E27FC236}">
                <a16:creationId xmlns:a16="http://schemas.microsoft.com/office/drawing/2014/main" id="{65E6D3AF-E35F-F1C4-3CC2-DE0DCDD5E80C}"/>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Questioning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Good questions +valuable than good answers</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generative AI, search engines</a:t>
            </a:r>
          </a:p>
          <a:p>
            <a:pPr marL="0" indent="0">
              <a:lnSpc>
                <a:spcPct val="100000"/>
              </a:lnSpc>
              <a:spcAft>
                <a:spcPts val="600"/>
              </a:spcAft>
              <a:buNone/>
            </a:pPr>
            <a:r>
              <a:rPr lang="en-US" sz="2400" baseline="-10000" dirty="0"/>
              <a:t>⚠️  </a:t>
            </a:r>
            <a:r>
              <a:rPr lang="en-US" sz="2400" dirty="0">
                <a:solidFill>
                  <a:schemeClr val="accent3"/>
                </a:solidFill>
              </a:rPr>
              <a:t>most UI interactions are fixed command buttons</a:t>
            </a:r>
          </a:p>
          <a:p>
            <a:pPr marL="0" indent="0">
              <a:lnSpc>
                <a:spcPct val="100000"/>
              </a:lnSpc>
              <a:spcAft>
                <a:spcPts val="600"/>
              </a:spcAft>
              <a:buNone/>
            </a:pPr>
            <a:endParaRPr lang="en-US" sz="2400" dirty="0"/>
          </a:p>
        </p:txBody>
      </p:sp>
      <p:pic>
        <p:nvPicPr>
          <p:cNvPr id="4" name="Picture 3">
            <a:extLst>
              <a:ext uri="{FF2B5EF4-FFF2-40B4-BE49-F238E27FC236}">
                <a16:creationId xmlns:a16="http://schemas.microsoft.com/office/drawing/2014/main" id="{2B28245B-DBC2-2BCE-CE1A-5CFE23200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8374" y="2866238"/>
            <a:ext cx="5712962" cy="3213541"/>
          </a:xfrm>
          <a:prstGeom prst="rect">
            <a:avLst/>
          </a:prstGeom>
        </p:spPr>
      </p:pic>
    </p:spTree>
    <p:extLst>
      <p:ext uri="{BB962C8B-B14F-4D97-AF65-F5344CB8AC3E}">
        <p14:creationId xmlns:p14="http://schemas.microsoft.com/office/powerpoint/2010/main" val="10911111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AD59F7-6AE3-D419-549C-B82EFF70617B}"/>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 • 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a:t>
            </a:r>
            <a:r>
              <a:rPr lang="en-US" sz="2400" b="1" dirty="0">
                <a:solidFill>
                  <a:schemeClr val="accent6"/>
                </a:solidFill>
              </a:rPr>
              <a:t>•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6" name="Group 5">
            <a:extLst>
              <a:ext uri="{FF2B5EF4-FFF2-40B4-BE49-F238E27FC236}">
                <a16:creationId xmlns:a16="http://schemas.microsoft.com/office/drawing/2014/main" id="{484B9A76-1D2A-8573-3E8C-8D53F907BA41}"/>
              </a:ext>
            </a:extLst>
          </p:cNvPr>
          <p:cNvGrpSpPr>
            <a:grpSpLocks noChangeAspect="1"/>
          </p:cNvGrpSpPr>
          <p:nvPr/>
        </p:nvGrpSpPr>
        <p:grpSpPr>
          <a:xfrm>
            <a:off x="2072498" y="350822"/>
            <a:ext cx="300706" cy="298187"/>
            <a:chOff x="-782952" y="5279717"/>
            <a:chExt cx="558720" cy="554040"/>
          </a:xfrm>
        </p:grpSpPr>
        <p:sp>
          <p:nvSpPr>
            <p:cNvPr id="7" name="Freeform: Shape 74">
              <a:extLst>
                <a:ext uri="{FF2B5EF4-FFF2-40B4-BE49-F238E27FC236}">
                  <a16:creationId xmlns:a16="http://schemas.microsoft.com/office/drawing/2014/main" id="{97AB91DB-7F97-AE48-2AE7-F09E1A511C5C}"/>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1" name="Freeform: Shape 75">
              <a:extLst>
                <a:ext uri="{FF2B5EF4-FFF2-40B4-BE49-F238E27FC236}">
                  <a16:creationId xmlns:a16="http://schemas.microsoft.com/office/drawing/2014/main" id="{704ADF79-B2DA-4DD6-BD70-6577FA671060}"/>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E6D11FE7-E8EF-94EF-A9A6-A00648A675AF}"/>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CD503897-E1DD-8F28-0788-63436AD3DE45}"/>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6D91CD2D-9747-F715-4813-9D40CCF7B97A}"/>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952F7CAE-E1BC-F12E-B696-7F32F5C0DC36}"/>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4C31C31E-BFB6-0205-D46B-74F4AE237594}"/>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D9ACB9B2-367F-46D4-E81F-240526151A80}"/>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3FF7A016-D2C8-AA56-7F79-0437B13CFB4D}"/>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86CB7ECF-FD50-CCE3-C198-6436BBE0C7AF}"/>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5DB9C0A0-678C-E519-8B0C-9DE46D231364}"/>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F09FCD71-EDCC-9393-DD22-461323A472D4}"/>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DECCF2C6-B9B2-882B-7408-2F23AB60EB6A}"/>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D584BAE3-41DD-0186-4BFF-F78F395D3C67}"/>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B045B4FC-AA50-48C1-E934-C1EC5260F25A}"/>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7F808932-18D7-B155-2D46-E8DAD54D736C}"/>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5AE26BD6-ADC1-D210-0877-7B85587E912D}"/>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45A18EE2-FF88-93B5-5CE4-CC96A1562B42}"/>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BFDD4DE9-588D-E300-322E-1B117A643683}"/>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24BD8CC3-27E2-8B12-26B2-05445F41B751}"/>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2" name="Group 31">
            <a:extLst>
              <a:ext uri="{FF2B5EF4-FFF2-40B4-BE49-F238E27FC236}">
                <a16:creationId xmlns:a16="http://schemas.microsoft.com/office/drawing/2014/main" id="{AA391FC2-8C1B-2C72-6183-2E7D24B43887}"/>
              </a:ext>
            </a:extLst>
          </p:cNvPr>
          <p:cNvGrpSpPr>
            <a:grpSpLocks noChangeAspect="1"/>
          </p:cNvGrpSpPr>
          <p:nvPr/>
        </p:nvGrpSpPr>
        <p:grpSpPr>
          <a:xfrm>
            <a:off x="1624805" y="4220236"/>
            <a:ext cx="447363" cy="288000"/>
            <a:chOff x="4348497" y="3025153"/>
            <a:chExt cx="661036" cy="425559"/>
          </a:xfrm>
        </p:grpSpPr>
        <p:sp>
          <p:nvSpPr>
            <p:cNvPr id="33" name="Freeform: Shape 34">
              <a:extLst>
                <a:ext uri="{FF2B5EF4-FFF2-40B4-BE49-F238E27FC236}">
                  <a16:creationId xmlns:a16="http://schemas.microsoft.com/office/drawing/2014/main" id="{188F7963-5649-94D9-6634-50698BC41106}"/>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5">
              <a:extLst>
                <a:ext uri="{FF2B5EF4-FFF2-40B4-BE49-F238E27FC236}">
                  <a16:creationId xmlns:a16="http://schemas.microsoft.com/office/drawing/2014/main" id="{2451CD7F-5252-D9CA-2AF8-DC0B720DCC76}"/>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6">
              <a:extLst>
                <a:ext uri="{FF2B5EF4-FFF2-40B4-BE49-F238E27FC236}">
                  <a16:creationId xmlns:a16="http://schemas.microsoft.com/office/drawing/2014/main" id="{8B96C560-1624-D8B5-7CE8-6F38D801BF0E}"/>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7">
              <a:extLst>
                <a:ext uri="{FF2B5EF4-FFF2-40B4-BE49-F238E27FC236}">
                  <a16:creationId xmlns:a16="http://schemas.microsoft.com/office/drawing/2014/main" id="{50D554C7-A121-F8A1-9518-453AEABDCDDE}"/>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8">
              <a:extLst>
                <a:ext uri="{FF2B5EF4-FFF2-40B4-BE49-F238E27FC236}">
                  <a16:creationId xmlns:a16="http://schemas.microsoft.com/office/drawing/2014/main" id="{D3D7381E-09B5-30E0-9B15-0EEBE2486C8A}"/>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9">
              <a:extLst>
                <a:ext uri="{FF2B5EF4-FFF2-40B4-BE49-F238E27FC236}">
                  <a16:creationId xmlns:a16="http://schemas.microsoft.com/office/drawing/2014/main" id="{D7987688-BB12-5D05-F5A9-C1723F659652}"/>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0">
              <a:extLst>
                <a:ext uri="{FF2B5EF4-FFF2-40B4-BE49-F238E27FC236}">
                  <a16:creationId xmlns:a16="http://schemas.microsoft.com/office/drawing/2014/main" id="{A9A0D197-09E3-9438-A9B4-FDE22CA6D2AA}"/>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1">
              <a:extLst>
                <a:ext uri="{FF2B5EF4-FFF2-40B4-BE49-F238E27FC236}">
                  <a16:creationId xmlns:a16="http://schemas.microsoft.com/office/drawing/2014/main" id="{350F1DD3-B762-C522-26AE-EB50F3EDE3AB}"/>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2">
              <a:extLst>
                <a:ext uri="{FF2B5EF4-FFF2-40B4-BE49-F238E27FC236}">
                  <a16:creationId xmlns:a16="http://schemas.microsoft.com/office/drawing/2014/main" id="{98A86EC4-AA9F-5E34-557A-4F770D9A73B5}"/>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3">
              <a:extLst>
                <a:ext uri="{FF2B5EF4-FFF2-40B4-BE49-F238E27FC236}">
                  <a16:creationId xmlns:a16="http://schemas.microsoft.com/office/drawing/2014/main" id="{1C1804E2-78AD-909F-2A27-6B27B58C82EE}"/>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4">
              <a:extLst>
                <a:ext uri="{FF2B5EF4-FFF2-40B4-BE49-F238E27FC236}">
                  <a16:creationId xmlns:a16="http://schemas.microsoft.com/office/drawing/2014/main" id="{9AD75EBE-BDE5-3EB7-C5CE-79E3E802F6F7}"/>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5">
              <a:extLst>
                <a:ext uri="{FF2B5EF4-FFF2-40B4-BE49-F238E27FC236}">
                  <a16:creationId xmlns:a16="http://schemas.microsoft.com/office/drawing/2014/main" id="{62A53C31-C524-3A74-75C5-706253D969FA}"/>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6">
              <a:extLst>
                <a:ext uri="{FF2B5EF4-FFF2-40B4-BE49-F238E27FC236}">
                  <a16:creationId xmlns:a16="http://schemas.microsoft.com/office/drawing/2014/main" id="{B8E7CE12-3B2F-EE9B-B190-3A3293D9D920}"/>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7">
              <a:extLst>
                <a:ext uri="{FF2B5EF4-FFF2-40B4-BE49-F238E27FC236}">
                  <a16:creationId xmlns:a16="http://schemas.microsoft.com/office/drawing/2014/main" id="{C9E3DCC2-C2D4-EFE5-A910-6AD42A1A9D29}"/>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8">
              <a:extLst>
                <a:ext uri="{FF2B5EF4-FFF2-40B4-BE49-F238E27FC236}">
                  <a16:creationId xmlns:a16="http://schemas.microsoft.com/office/drawing/2014/main" id="{074864A6-F525-68D6-94F7-A46E88738FB7}"/>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9">
              <a:extLst>
                <a:ext uri="{FF2B5EF4-FFF2-40B4-BE49-F238E27FC236}">
                  <a16:creationId xmlns:a16="http://schemas.microsoft.com/office/drawing/2014/main" id="{A7707228-E791-3CA1-85CA-D5E530843954}"/>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0">
              <a:extLst>
                <a:ext uri="{FF2B5EF4-FFF2-40B4-BE49-F238E27FC236}">
                  <a16:creationId xmlns:a16="http://schemas.microsoft.com/office/drawing/2014/main" id="{CDF7D072-2048-7206-208C-06DCCA92E869}"/>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1">
              <a:extLst>
                <a:ext uri="{FF2B5EF4-FFF2-40B4-BE49-F238E27FC236}">
                  <a16:creationId xmlns:a16="http://schemas.microsoft.com/office/drawing/2014/main" id="{E1D2C79C-B26F-99D1-E9A5-52988DF58A84}"/>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2">
              <a:extLst>
                <a:ext uri="{FF2B5EF4-FFF2-40B4-BE49-F238E27FC236}">
                  <a16:creationId xmlns:a16="http://schemas.microsoft.com/office/drawing/2014/main" id="{91C0A3F9-2FA8-7C96-32AF-8ADF7263F323}"/>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2" name="Picture 59">
            <a:extLst>
              <a:ext uri="{FF2B5EF4-FFF2-40B4-BE49-F238E27FC236}">
                <a16:creationId xmlns:a16="http://schemas.microsoft.com/office/drawing/2014/main" id="{F272A931-BED0-484C-9BF4-C5251365C1EE}"/>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Remixing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We’ll combine primitive parts into new data flows</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app OS, cloud building blocks</a:t>
            </a:r>
          </a:p>
          <a:p>
            <a:pPr marL="0" indent="0">
              <a:lnSpc>
                <a:spcPct val="100000"/>
              </a:lnSpc>
              <a:spcAft>
                <a:spcPts val="600"/>
              </a:spcAft>
              <a:buNone/>
            </a:pPr>
            <a:r>
              <a:rPr lang="en-US" sz="2400" baseline="-10000" dirty="0"/>
              <a:t>⚠️  </a:t>
            </a:r>
            <a:r>
              <a:rPr lang="en-US" sz="2400" dirty="0">
                <a:solidFill>
                  <a:schemeClr val="accent3"/>
                </a:solidFill>
              </a:rPr>
              <a:t>tax return forms, service registration/onboarding</a:t>
            </a:r>
          </a:p>
          <a:p>
            <a:pPr marL="0" indent="0">
              <a:lnSpc>
                <a:spcPct val="100000"/>
              </a:lnSpc>
              <a:spcAft>
                <a:spcPts val="600"/>
              </a:spcAft>
              <a:buNone/>
            </a:pPr>
            <a:endParaRPr lang="en-US" sz="2400" dirty="0"/>
          </a:p>
        </p:txBody>
      </p:sp>
      <p:pic>
        <p:nvPicPr>
          <p:cNvPr id="4" name="Picture 3">
            <a:extLst>
              <a:ext uri="{FF2B5EF4-FFF2-40B4-BE49-F238E27FC236}">
                <a16:creationId xmlns:a16="http://schemas.microsoft.com/office/drawing/2014/main" id="{1DC1BC84-4DE0-D558-B0D8-AD52437520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8375" y="2870685"/>
            <a:ext cx="4812149" cy="3209094"/>
          </a:xfrm>
          <a:prstGeom prst="rect">
            <a:avLst/>
          </a:prstGeom>
        </p:spPr>
      </p:pic>
    </p:spTree>
    <p:extLst>
      <p:ext uri="{BB962C8B-B14F-4D97-AF65-F5344CB8AC3E}">
        <p14:creationId xmlns:p14="http://schemas.microsoft.com/office/powerpoint/2010/main" val="21431314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8E3E49F-EFC3-6014-41EF-483E8A045F27}"/>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 • 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b="1" dirty="0">
                <a:solidFill>
                  <a:schemeClr val="accent3"/>
                </a:solidFill>
              </a:rPr>
              <a:t> </a:t>
            </a:r>
            <a:r>
              <a:rPr lang="en-US" sz="2400" b="1" dirty="0">
                <a:solidFill>
                  <a:schemeClr val="accent6"/>
                </a:solidFill>
              </a:rPr>
              <a:t>• Flowing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6" name="Group 5">
            <a:extLst>
              <a:ext uri="{FF2B5EF4-FFF2-40B4-BE49-F238E27FC236}">
                <a16:creationId xmlns:a16="http://schemas.microsoft.com/office/drawing/2014/main" id="{B4AA10C0-24F9-7BC2-255B-BDF69FB2D8C1}"/>
              </a:ext>
            </a:extLst>
          </p:cNvPr>
          <p:cNvGrpSpPr>
            <a:grpSpLocks noChangeAspect="1"/>
          </p:cNvGrpSpPr>
          <p:nvPr/>
        </p:nvGrpSpPr>
        <p:grpSpPr>
          <a:xfrm>
            <a:off x="2072498" y="350822"/>
            <a:ext cx="300706" cy="298187"/>
            <a:chOff x="-782952" y="5279717"/>
            <a:chExt cx="558720" cy="554040"/>
          </a:xfrm>
        </p:grpSpPr>
        <p:sp>
          <p:nvSpPr>
            <p:cNvPr id="7" name="Freeform: Shape 74">
              <a:extLst>
                <a:ext uri="{FF2B5EF4-FFF2-40B4-BE49-F238E27FC236}">
                  <a16:creationId xmlns:a16="http://schemas.microsoft.com/office/drawing/2014/main" id="{5A08DD3C-183A-CE3A-BA11-7FFC3639AE10}"/>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5">
              <a:extLst>
                <a:ext uri="{FF2B5EF4-FFF2-40B4-BE49-F238E27FC236}">
                  <a16:creationId xmlns:a16="http://schemas.microsoft.com/office/drawing/2014/main" id="{E79D10A7-80B5-3620-E5FE-3CCAA84E01FC}"/>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6">
              <a:extLst>
                <a:ext uri="{FF2B5EF4-FFF2-40B4-BE49-F238E27FC236}">
                  <a16:creationId xmlns:a16="http://schemas.microsoft.com/office/drawing/2014/main" id="{E63B7D50-E157-AA81-C9F7-48B6BA920FD8}"/>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7">
              <a:extLst>
                <a:ext uri="{FF2B5EF4-FFF2-40B4-BE49-F238E27FC236}">
                  <a16:creationId xmlns:a16="http://schemas.microsoft.com/office/drawing/2014/main" id="{0944377A-254D-0319-FA79-29B3CFD55769}"/>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8">
              <a:extLst>
                <a:ext uri="{FF2B5EF4-FFF2-40B4-BE49-F238E27FC236}">
                  <a16:creationId xmlns:a16="http://schemas.microsoft.com/office/drawing/2014/main" id="{01732618-C508-1B0E-778A-4E546F837135}"/>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79">
              <a:extLst>
                <a:ext uri="{FF2B5EF4-FFF2-40B4-BE49-F238E27FC236}">
                  <a16:creationId xmlns:a16="http://schemas.microsoft.com/office/drawing/2014/main" id="{6BB0DD44-9B21-61B3-76B1-5FE88C11E812}"/>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0">
              <a:extLst>
                <a:ext uri="{FF2B5EF4-FFF2-40B4-BE49-F238E27FC236}">
                  <a16:creationId xmlns:a16="http://schemas.microsoft.com/office/drawing/2014/main" id="{6F82C96C-09EB-A42D-85C3-E495C37A5584}"/>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1">
              <a:extLst>
                <a:ext uri="{FF2B5EF4-FFF2-40B4-BE49-F238E27FC236}">
                  <a16:creationId xmlns:a16="http://schemas.microsoft.com/office/drawing/2014/main" id="{8E0E9489-00BF-117C-FAEB-2360C746A3F6}"/>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2">
              <a:extLst>
                <a:ext uri="{FF2B5EF4-FFF2-40B4-BE49-F238E27FC236}">
                  <a16:creationId xmlns:a16="http://schemas.microsoft.com/office/drawing/2014/main" id="{02CE14C2-5B84-63BA-B82D-C1D9D1706348}"/>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3">
              <a:extLst>
                <a:ext uri="{FF2B5EF4-FFF2-40B4-BE49-F238E27FC236}">
                  <a16:creationId xmlns:a16="http://schemas.microsoft.com/office/drawing/2014/main" id="{1D2F26A5-7ACF-F24C-254A-F0544F1C6E3D}"/>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4">
              <a:extLst>
                <a:ext uri="{FF2B5EF4-FFF2-40B4-BE49-F238E27FC236}">
                  <a16:creationId xmlns:a16="http://schemas.microsoft.com/office/drawing/2014/main" id="{7154DB8E-026F-4B69-F3CF-F5478A89BA71}"/>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5">
              <a:extLst>
                <a:ext uri="{FF2B5EF4-FFF2-40B4-BE49-F238E27FC236}">
                  <a16:creationId xmlns:a16="http://schemas.microsoft.com/office/drawing/2014/main" id="{D1F87CBA-B30D-4CFA-4E52-5468753CAEAA}"/>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6">
              <a:extLst>
                <a:ext uri="{FF2B5EF4-FFF2-40B4-BE49-F238E27FC236}">
                  <a16:creationId xmlns:a16="http://schemas.microsoft.com/office/drawing/2014/main" id="{B333ECF7-B02F-9514-239B-BBC19A82B83D}"/>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7">
              <a:extLst>
                <a:ext uri="{FF2B5EF4-FFF2-40B4-BE49-F238E27FC236}">
                  <a16:creationId xmlns:a16="http://schemas.microsoft.com/office/drawing/2014/main" id="{4606FB2B-0747-0796-CC07-8F2DA3AC1C42}"/>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8">
              <a:extLst>
                <a:ext uri="{FF2B5EF4-FFF2-40B4-BE49-F238E27FC236}">
                  <a16:creationId xmlns:a16="http://schemas.microsoft.com/office/drawing/2014/main" id="{639CE9F8-529D-32DF-55B2-6F663CE11084}"/>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89">
              <a:extLst>
                <a:ext uri="{FF2B5EF4-FFF2-40B4-BE49-F238E27FC236}">
                  <a16:creationId xmlns:a16="http://schemas.microsoft.com/office/drawing/2014/main" id="{E6E5C9CD-FD09-97AC-6A67-4A48C3546014}"/>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0">
              <a:extLst>
                <a:ext uri="{FF2B5EF4-FFF2-40B4-BE49-F238E27FC236}">
                  <a16:creationId xmlns:a16="http://schemas.microsoft.com/office/drawing/2014/main" id="{CB70D5D9-196A-88B3-14E3-3461C47FEA1D}"/>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1">
              <a:extLst>
                <a:ext uri="{FF2B5EF4-FFF2-40B4-BE49-F238E27FC236}">
                  <a16:creationId xmlns:a16="http://schemas.microsoft.com/office/drawing/2014/main" id="{ECC52069-784C-EFE3-AABA-E8D0CC4CFF43}"/>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2">
              <a:extLst>
                <a:ext uri="{FF2B5EF4-FFF2-40B4-BE49-F238E27FC236}">
                  <a16:creationId xmlns:a16="http://schemas.microsoft.com/office/drawing/2014/main" id="{414F0336-1B17-9505-F84D-269B6031FB3C}"/>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2" name="Freeform: Shape 93">
              <a:extLst>
                <a:ext uri="{FF2B5EF4-FFF2-40B4-BE49-F238E27FC236}">
                  <a16:creationId xmlns:a16="http://schemas.microsoft.com/office/drawing/2014/main" id="{0045823F-E1B7-283E-9D9C-E2C78D42AD17}"/>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3" name="Group 32">
            <a:extLst>
              <a:ext uri="{FF2B5EF4-FFF2-40B4-BE49-F238E27FC236}">
                <a16:creationId xmlns:a16="http://schemas.microsoft.com/office/drawing/2014/main" id="{B0F6D409-0AA5-2DE8-AA89-E7685E54750A}"/>
              </a:ext>
            </a:extLst>
          </p:cNvPr>
          <p:cNvGrpSpPr>
            <a:grpSpLocks noChangeAspect="1"/>
          </p:cNvGrpSpPr>
          <p:nvPr/>
        </p:nvGrpSpPr>
        <p:grpSpPr>
          <a:xfrm>
            <a:off x="1624805" y="4220236"/>
            <a:ext cx="447363" cy="288000"/>
            <a:chOff x="4348497" y="3025153"/>
            <a:chExt cx="661036" cy="425559"/>
          </a:xfrm>
        </p:grpSpPr>
        <p:sp>
          <p:nvSpPr>
            <p:cNvPr id="34" name="Freeform: Shape 34">
              <a:extLst>
                <a:ext uri="{FF2B5EF4-FFF2-40B4-BE49-F238E27FC236}">
                  <a16:creationId xmlns:a16="http://schemas.microsoft.com/office/drawing/2014/main" id="{2F9C5E47-BC3A-084D-9DB3-27C59BFE6CE2}"/>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5">
              <a:extLst>
                <a:ext uri="{FF2B5EF4-FFF2-40B4-BE49-F238E27FC236}">
                  <a16:creationId xmlns:a16="http://schemas.microsoft.com/office/drawing/2014/main" id="{C861DC57-B344-4F8B-B84E-842128EA0662}"/>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6">
              <a:extLst>
                <a:ext uri="{FF2B5EF4-FFF2-40B4-BE49-F238E27FC236}">
                  <a16:creationId xmlns:a16="http://schemas.microsoft.com/office/drawing/2014/main" id="{1211779D-D1FC-A851-690D-A66575EF55EF}"/>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7">
              <a:extLst>
                <a:ext uri="{FF2B5EF4-FFF2-40B4-BE49-F238E27FC236}">
                  <a16:creationId xmlns:a16="http://schemas.microsoft.com/office/drawing/2014/main" id="{2823ABF8-BDB6-4DDA-914D-9BDE7B95B854}"/>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8">
              <a:extLst>
                <a:ext uri="{FF2B5EF4-FFF2-40B4-BE49-F238E27FC236}">
                  <a16:creationId xmlns:a16="http://schemas.microsoft.com/office/drawing/2014/main" id="{80081D7D-1DB1-7978-A65F-C17CDB18A795}"/>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39">
              <a:extLst>
                <a:ext uri="{FF2B5EF4-FFF2-40B4-BE49-F238E27FC236}">
                  <a16:creationId xmlns:a16="http://schemas.microsoft.com/office/drawing/2014/main" id="{9CEE270C-544B-53CA-4D6B-AA5AA4A88478}"/>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0">
              <a:extLst>
                <a:ext uri="{FF2B5EF4-FFF2-40B4-BE49-F238E27FC236}">
                  <a16:creationId xmlns:a16="http://schemas.microsoft.com/office/drawing/2014/main" id="{DB250C85-CDA1-9363-4E4A-F91B53B4F280}"/>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1">
              <a:extLst>
                <a:ext uri="{FF2B5EF4-FFF2-40B4-BE49-F238E27FC236}">
                  <a16:creationId xmlns:a16="http://schemas.microsoft.com/office/drawing/2014/main" id="{F6794A90-03E7-42A4-D4ED-690013E05FDA}"/>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2">
              <a:extLst>
                <a:ext uri="{FF2B5EF4-FFF2-40B4-BE49-F238E27FC236}">
                  <a16:creationId xmlns:a16="http://schemas.microsoft.com/office/drawing/2014/main" id="{C6420056-670E-D55D-9282-CE3E7EE37DDC}"/>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3">
              <a:extLst>
                <a:ext uri="{FF2B5EF4-FFF2-40B4-BE49-F238E27FC236}">
                  <a16:creationId xmlns:a16="http://schemas.microsoft.com/office/drawing/2014/main" id="{2466D21B-B73C-6F24-EA7D-88D48DD40326}"/>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4">
              <a:extLst>
                <a:ext uri="{FF2B5EF4-FFF2-40B4-BE49-F238E27FC236}">
                  <a16:creationId xmlns:a16="http://schemas.microsoft.com/office/drawing/2014/main" id="{3D392844-B94E-BE49-4F82-AF20726948AF}"/>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5">
              <a:extLst>
                <a:ext uri="{FF2B5EF4-FFF2-40B4-BE49-F238E27FC236}">
                  <a16:creationId xmlns:a16="http://schemas.microsoft.com/office/drawing/2014/main" id="{07FEBDAA-1621-A674-B391-A1F0F9FFB5DC}"/>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6">
              <a:extLst>
                <a:ext uri="{FF2B5EF4-FFF2-40B4-BE49-F238E27FC236}">
                  <a16:creationId xmlns:a16="http://schemas.microsoft.com/office/drawing/2014/main" id="{D10D59F3-9F71-45C8-E763-67E64290E380}"/>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7">
              <a:extLst>
                <a:ext uri="{FF2B5EF4-FFF2-40B4-BE49-F238E27FC236}">
                  <a16:creationId xmlns:a16="http://schemas.microsoft.com/office/drawing/2014/main" id="{501141B5-D378-2E32-A1D2-89A96041953B}"/>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8">
              <a:extLst>
                <a:ext uri="{FF2B5EF4-FFF2-40B4-BE49-F238E27FC236}">
                  <a16:creationId xmlns:a16="http://schemas.microsoft.com/office/drawing/2014/main" id="{08830A9C-5901-0421-A381-A8C0E097D0BC}"/>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49">
              <a:extLst>
                <a:ext uri="{FF2B5EF4-FFF2-40B4-BE49-F238E27FC236}">
                  <a16:creationId xmlns:a16="http://schemas.microsoft.com/office/drawing/2014/main" id="{09A8039B-FAE6-E177-6450-5AF193A3DB5A}"/>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0">
              <a:extLst>
                <a:ext uri="{FF2B5EF4-FFF2-40B4-BE49-F238E27FC236}">
                  <a16:creationId xmlns:a16="http://schemas.microsoft.com/office/drawing/2014/main" id="{35ED6742-20A2-B6B4-F3E8-6B7205505EC6}"/>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1">
              <a:extLst>
                <a:ext uri="{FF2B5EF4-FFF2-40B4-BE49-F238E27FC236}">
                  <a16:creationId xmlns:a16="http://schemas.microsoft.com/office/drawing/2014/main" id="{60FD5F52-A71C-EF18-19F1-9CCC3D6F9344}"/>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2" name="Freeform: Shape 52">
              <a:extLst>
                <a:ext uri="{FF2B5EF4-FFF2-40B4-BE49-F238E27FC236}">
                  <a16:creationId xmlns:a16="http://schemas.microsoft.com/office/drawing/2014/main" id="{9ACA7FA9-AFAA-088B-9C62-DA10F11BEB3F}"/>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3" name="Picture 59">
            <a:extLst>
              <a:ext uri="{FF2B5EF4-FFF2-40B4-BE49-F238E27FC236}">
                <a16:creationId xmlns:a16="http://schemas.microsoft.com/office/drawing/2014/main" id="{6B76798A-AC49-4DDA-687A-745646139C21}"/>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51BEC115-EAD3-1F30-862A-6ABA098EBA59}"/>
              </a:ext>
            </a:extLst>
          </p:cNvPr>
          <p:cNvPicPr>
            <a:picLocks noChangeAspect="1"/>
          </p:cNvPicPr>
          <p:nvPr/>
        </p:nvPicPr>
        <p:blipFill rotWithShape="1">
          <a:blip r:embed="rId4">
            <a:extLst>
              <a:ext uri="{28A0092B-C50C-407E-A947-70E740481C1C}">
                <a14:useLocalDpi xmlns:a14="http://schemas.microsoft.com/office/drawing/2010/main" val="0"/>
              </a:ext>
            </a:extLst>
          </a:blip>
          <a:srcRect t="18147" r="900" b="7492"/>
          <a:stretch/>
        </p:blipFill>
        <p:spPr>
          <a:xfrm>
            <a:off x="3848377" y="2868863"/>
            <a:ext cx="7702492" cy="3210916"/>
          </a:xfrm>
          <a:prstGeom prst="rect">
            <a:avLst/>
          </a:prstGeom>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Flowing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We’ll depend on unstoppable streams</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social networks, streaming, real-time banking</a:t>
            </a:r>
          </a:p>
          <a:p>
            <a:pPr marL="0" indent="0">
              <a:lnSpc>
                <a:spcPct val="100000"/>
              </a:lnSpc>
              <a:spcAft>
                <a:spcPts val="600"/>
              </a:spcAft>
              <a:buNone/>
            </a:pPr>
            <a:r>
              <a:rPr lang="en-US" sz="1600" dirty="0"/>
              <a:t>⚠️  </a:t>
            </a:r>
            <a:r>
              <a:rPr lang="en-US" sz="2400" dirty="0">
                <a:solidFill>
                  <a:schemeClr val="accent3"/>
                </a:solidFill>
              </a:rPr>
              <a:t>ad revenue driven, spam, right to be forgotten</a:t>
            </a:r>
          </a:p>
          <a:p>
            <a:pPr marL="0" indent="0">
              <a:lnSpc>
                <a:spcPct val="100000"/>
              </a:lnSpc>
              <a:spcAft>
                <a:spcPts val="600"/>
              </a:spcAft>
              <a:buNone/>
            </a:pPr>
            <a:endParaRPr lang="en-US" sz="2400" dirty="0"/>
          </a:p>
        </p:txBody>
      </p:sp>
    </p:spTree>
    <p:extLst>
      <p:ext uri="{BB962C8B-B14F-4D97-AF65-F5344CB8AC3E}">
        <p14:creationId xmlns:p14="http://schemas.microsoft.com/office/powerpoint/2010/main" val="13028358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916BDB-81A5-1344-73BC-83DD59F5925B}"/>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 • 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b="1" dirty="0">
                <a:solidFill>
                  <a:schemeClr val="accent3"/>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73" name="Group 72">
            <a:extLst>
              <a:ext uri="{FF2B5EF4-FFF2-40B4-BE49-F238E27FC236}">
                <a16:creationId xmlns:a16="http://schemas.microsoft.com/office/drawing/2014/main" id="{D6A691FA-F532-9FED-613D-657A1094989B}"/>
              </a:ext>
            </a:extLst>
          </p:cNvPr>
          <p:cNvGrpSpPr>
            <a:grpSpLocks noChangeAspect="1"/>
          </p:cNvGrpSpPr>
          <p:nvPr/>
        </p:nvGrpSpPr>
        <p:grpSpPr>
          <a:xfrm>
            <a:off x="1681794" y="4210100"/>
            <a:ext cx="453600" cy="292016"/>
            <a:chOff x="4348497" y="3025153"/>
            <a:chExt cx="661036" cy="425559"/>
          </a:xfrm>
        </p:grpSpPr>
        <p:sp>
          <p:nvSpPr>
            <p:cNvPr id="74" name="Freeform: Shape 34">
              <a:extLst>
                <a:ext uri="{FF2B5EF4-FFF2-40B4-BE49-F238E27FC236}">
                  <a16:creationId xmlns:a16="http://schemas.microsoft.com/office/drawing/2014/main" id="{B2F4CF53-9A9E-6514-10F2-159B97EBAA8D}"/>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5" name="Freeform: Shape 35">
              <a:extLst>
                <a:ext uri="{FF2B5EF4-FFF2-40B4-BE49-F238E27FC236}">
                  <a16:creationId xmlns:a16="http://schemas.microsoft.com/office/drawing/2014/main" id="{3ABA2C67-DADB-1593-DCC8-5454EA6C4693}"/>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6" name="Freeform: Shape 36">
              <a:extLst>
                <a:ext uri="{FF2B5EF4-FFF2-40B4-BE49-F238E27FC236}">
                  <a16:creationId xmlns:a16="http://schemas.microsoft.com/office/drawing/2014/main" id="{BE6E6023-A4F8-F3E8-8F30-6C8306ABB07F}"/>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7" name="Freeform: Shape 37">
              <a:extLst>
                <a:ext uri="{FF2B5EF4-FFF2-40B4-BE49-F238E27FC236}">
                  <a16:creationId xmlns:a16="http://schemas.microsoft.com/office/drawing/2014/main" id="{E5853CB3-FD78-5AAD-50FC-C66C2ED8843B}"/>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8" name="Freeform: Shape 38">
              <a:extLst>
                <a:ext uri="{FF2B5EF4-FFF2-40B4-BE49-F238E27FC236}">
                  <a16:creationId xmlns:a16="http://schemas.microsoft.com/office/drawing/2014/main" id="{33C36E24-A15C-499C-20C2-2B9577806A7A}"/>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9" name="Freeform: Shape 39">
              <a:extLst>
                <a:ext uri="{FF2B5EF4-FFF2-40B4-BE49-F238E27FC236}">
                  <a16:creationId xmlns:a16="http://schemas.microsoft.com/office/drawing/2014/main" id="{38086AAE-DD09-489A-98A4-DBA4367D5C11}"/>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80" name="Freeform: Shape 40">
              <a:extLst>
                <a:ext uri="{FF2B5EF4-FFF2-40B4-BE49-F238E27FC236}">
                  <a16:creationId xmlns:a16="http://schemas.microsoft.com/office/drawing/2014/main" id="{12BA547D-502E-AA6F-C0CE-9E55A17000F9}"/>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81" name="Freeform: Shape 41">
              <a:extLst>
                <a:ext uri="{FF2B5EF4-FFF2-40B4-BE49-F238E27FC236}">
                  <a16:creationId xmlns:a16="http://schemas.microsoft.com/office/drawing/2014/main" id="{EB3A70D5-19C4-875E-2A56-7BF1C643C482}"/>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82" name="Freeform: Shape 42">
              <a:extLst>
                <a:ext uri="{FF2B5EF4-FFF2-40B4-BE49-F238E27FC236}">
                  <a16:creationId xmlns:a16="http://schemas.microsoft.com/office/drawing/2014/main" id="{AFDA860F-D254-8773-784D-EE92B092F829}"/>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83" name="Freeform: Shape 43">
              <a:extLst>
                <a:ext uri="{FF2B5EF4-FFF2-40B4-BE49-F238E27FC236}">
                  <a16:creationId xmlns:a16="http://schemas.microsoft.com/office/drawing/2014/main" id="{7B5A7615-48A1-B286-2980-64A82784DA7E}"/>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84" name="Freeform: Shape 44">
              <a:extLst>
                <a:ext uri="{FF2B5EF4-FFF2-40B4-BE49-F238E27FC236}">
                  <a16:creationId xmlns:a16="http://schemas.microsoft.com/office/drawing/2014/main" id="{D044B1A5-C58D-1CF5-7EDF-41C5F3311500}"/>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85" name="Freeform: Shape 45">
              <a:extLst>
                <a:ext uri="{FF2B5EF4-FFF2-40B4-BE49-F238E27FC236}">
                  <a16:creationId xmlns:a16="http://schemas.microsoft.com/office/drawing/2014/main" id="{A890027E-6B3B-13A8-6803-5EB841AD842D}"/>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86" name="Freeform: Shape 46">
              <a:extLst>
                <a:ext uri="{FF2B5EF4-FFF2-40B4-BE49-F238E27FC236}">
                  <a16:creationId xmlns:a16="http://schemas.microsoft.com/office/drawing/2014/main" id="{69D418DE-7C66-25CD-8CF5-36B40988232B}"/>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87" name="Freeform: Shape 47">
              <a:extLst>
                <a:ext uri="{FF2B5EF4-FFF2-40B4-BE49-F238E27FC236}">
                  <a16:creationId xmlns:a16="http://schemas.microsoft.com/office/drawing/2014/main" id="{BFEB1C98-71A6-5942-5731-633517B342FA}"/>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88" name="Freeform: Shape 48">
              <a:extLst>
                <a:ext uri="{FF2B5EF4-FFF2-40B4-BE49-F238E27FC236}">
                  <a16:creationId xmlns:a16="http://schemas.microsoft.com/office/drawing/2014/main" id="{50A6A275-27D5-E6E4-15A6-2787655C0928}"/>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89" name="Freeform: Shape 49">
              <a:extLst>
                <a:ext uri="{FF2B5EF4-FFF2-40B4-BE49-F238E27FC236}">
                  <a16:creationId xmlns:a16="http://schemas.microsoft.com/office/drawing/2014/main" id="{D8516D14-69AB-6F8D-3A39-C0B722B66594}"/>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90" name="Freeform: Shape 50">
              <a:extLst>
                <a:ext uri="{FF2B5EF4-FFF2-40B4-BE49-F238E27FC236}">
                  <a16:creationId xmlns:a16="http://schemas.microsoft.com/office/drawing/2014/main" id="{364A478B-E3C8-6E16-B4D9-872DA6AB29C8}"/>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91" name="Freeform: Shape 51">
              <a:extLst>
                <a:ext uri="{FF2B5EF4-FFF2-40B4-BE49-F238E27FC236}">
                  <a16:creationId xmlns:a16="http://schemas.microsoft.com/office/drawing/2014/main" id="{64B1E59F-8998-C69F-FCED-53E4672D30CD}"/>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92" name="Freeform: Shape 52">
              <a:extLst>
                <a:ext uri="{FF2B5EF4-FFF2-40B4-BE49-F238E27FC236}">
                  <a16:creationId xmlns:a16="http://schemas.microsoft.com/office/drawing/2014/main" id="{9650ADC9-E3EA-6FA7-43B9-6F2BF4D44A2B}"/>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grpSp>
      <p:pic>
        <p:nvPicPr>
          <p:cNvPr id="4" name="Picture 3">
            <a:extLst>
              <a:ext uri="{FF2B5EF4-FFF2-40B4-BE49-F238E27FC236}">
                <a16:creationId xmlns:a16="http://schemas.microsoft.com/office/drawing/2014/main" id="{D5C2FFC8-1D88-12C6-34E9-DB5F98CD8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9964" y="2866239"/>
            <a:ext cx="7091306" cy="3194080"/>
          </a:xfrm>
          <a:prstGeom prst="rect">
            <a:avLst/>
          </a:prstGeom>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Sharing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354217"/>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We’ll share everything</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social, work, videos, tap to pay</a:t>
            </a:r>
          </a:p>
          <a:p>
            <a:pPr marL="0" indent="0">
              <a:lnSpc>
                <a:spcPct val="100000"/>
              </a:lnSpc>
              <a:spcAft>
                <a:spcPts val="600"/>
              </a:spcAft>
              <a:buNone/>
            </a:pPr>
            <a:r>
              <a:rPr lang="en-US" sz="2400" baseline="-10000" dirty="0"/>
              <a:t>⚠️  </a:t>
            </a:r>
            <a:r>
              <a:rPr lang="en-US" sz="2400" dirty="0">
                <a:solidFill>
                  <a:schemeClr val="accent3"/>
                </a:solidFill>
              </a:rPr>
              <a:t>covid certificates</a:t>
            </a:r>
          </a:p>
        </p:txBody>
      </p:sp>
      <p:grpSp>
        <p:nvGrpSpPr>
          <p:cNvPr id="6" name="Group 5">
            <a:extLst>
              <a:ext uri="{FF2B5EF4-FFF2-40B4-BE49-F238E27FC236}">
                <a16:creationId xmlns:a16="http://schemas.microsoft.com/office/drawing/2014/main" id="{89D8B33E-E67D-3EBD-F0D6-9F387B266FD2}"/>
              </a:ext>
            </a:extLst>
          </p:cNvPr>
          <p:cNvGrpSpPr>
            <a:grpSpLocks noChangeAspect="1"/>
          </p:cNvGrpSpPr>
          <p:nvPr/>
        </p:nvGrpSpPr>
        <p:grpSpPr>
          <a:xfrm>
            <a:off x="2072498" y="350822"/>
            <a:ext cx="300706" cy="298187"/>
            <a:chOff x="-782952" y="5279717"/>
            <a:chExt cx="558720" cy="554040"/>
          </a:xfrm>
        </p:grpSpPr>
        <p:sp>
          <p:nvSpPr>
            <p:cNvPr id="12" name="Freeform: Shape 74">
              <a:extLst>
                <a:ext uri="{FF2B5EF4-FFF2-40B4-BE49-F238E27FC236}">
                  <a16:creationId xmlns:a16="http://schemas.microsoft.com/office/drawing/2014/main" id="{FCC97B9C-801A-87D6-05F1-CE7876C3D64C}"/>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5">
              <a:extLst>
                <a:ext uri="{FF2B5EF4-FFF2-40B4-BE49-F238E27FC236}">
                  <a16:creationId xmlns:a16="http://schemas.microsoft.com/office/drawing/2014/main" id="{FA668C44-33C1-244E-5D95-48516D912F5F}"/>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DB05D289-66F0-57E0-C13C-FA1F5B0C502A}"/>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D016C7D8-1940-CB1D-81C4-CC83331B5F69}"/>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693FF446-4BAC-EA81-00C1-1A8F29AE44F9}"/>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8933815F-87B3-FA4B-EE48-EBEB85D21E5D}"/>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0988E697-805A-22B4-4379-DC99BFCBACB0}"/>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24022613-6363-A859-1820-177751A17958}"/>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33BF647E-1544-8BA3-58A0-F7E43915DF0C}"/>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CE638A19-9F27-B25B-C75B-1645D768B6D2}"/>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961AB6D8-50DE-D9B9-75D4-C43E53D86946}"/>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16E46355-550E-18DA-E4D3-0176D533AC0A}"/>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E8DAE48A-70B0-4513-B9E2-6F82B266885D}"/>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ECB201C3-F8DA-B0D0-E638-9CCD71C48A8E}"/>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244B956E-421F-76F7-7A35-F62CECC64C74}"/>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110521D5-92AF-F539-FE2B-2F3A2F0E8A7F}"/>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110D7A00-33D2-3EB1-22AD-0769DB35AD30}"/>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455AC298-4014-FEBE-3076-3A16C53198AA}"/>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D8E4ADF0-7433-B738-2280-776836DAE0E4}"/>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11B1F59C-CFC7-5E2D-5294-4C9A9BD5F4B4}"/>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pic>
        <p:nvPicPr>
          <p:cNvPr id="52" name="Picture 59">
            <a:extLst>
              <a:ext uri="{FF2B5EF4-FFF2-40B4-BE49-F238E27FC236}">
                <a16:creationId xmlns:a16="http://schemas.microsoft.com/office/drawing/2014/main" id="{96DD5F43-F345-C2C1-107A-32ACC2A8E823}"/>
              </a:ext>
            </a:extLst>
          </p:cNvPr>
          <p:cNvPicPr>
            <a:picLocks noChangeAspect="1" noChangeArrowheads="1"/>
          </p:cNvPicPr>
          <p:nvPr/>
        </p:nvPicPr>
        <p:blipFill>
          <a:blip r:embed="rId4">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95">
            <a:extLst>
              <a:ext uri="{FF2B5EF4-FFF2-40B4-BE49-F238E27FC236}">
                <a16:creationId xmlns:a16="http://schemas.microsoft.com/office/drawing/2014/main" id="{796CE768-B7D4-2F0B-3EE4-98D70AECB8B7}"/>
              </a:ext>
            </a:extLst>
          </p:cNvPr>
          <p:cNvGrpSpPr>
            <a:grpSpLocks noChangeAspect="1"/>
          </p:cNvGrpSpPr>
          <p:nvPr/>
        </p:nvGrpSpPr>
        <p:grpSpPr>
          <a:xfrm>
            <a:off x="5380041" y="360819"/>
            <a:ext cx="615600" cy="396308"/>
            <a:chOff x="4348497" y="3025153"/>
            <a:chExt cx="661036" cy="425559"/>
          </a:xfrm>
        </p:grpSpPr>
        <p:sp>
          <p:nvSpPr>
            <p:cNvPr id="97" name="Freeform: Shape 34">
              <a:extLst>
                <a:ext uri="{FF2B5EF4-FFF2-40B4-BE49-F238E27FC236}">
                  <a16:creationId xmlns:a16="http://schemas.microsoft.com/office/drawing/2014/main" id="{A6507432-359D-E80E-4A8C-9A816D7696D3}"/>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98" name="Freeform: Shape 35">
              <a:extLst>
                <a:ext uri="{FF2B5EF4-FFF2-40B4-BE49-F238E27FC236}">
                  <a16:creationId xmlns:a16="http://schemas.microsoft.com/office/drawing/2014/main" id="{04245906-4620-447F-CF69-684FC1166282}"/>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99" name="Freeform: Shape 36">
              <a:extLst>
                <a:ext uri="{FF2B5EF4-FFF2-40B4-BE49-F238E27FC236}">
                  <a16:creationId xmlns:a16="http://schemas.microsoft.com/office/drawing/2014/main" id="{D1DAEFDB-EC3A-DE9B-0C50-41574FB963C0}"/>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0" name="Freeform: Shape 37">
              <a:extLst>
                <a:ext uri="{FF2B5EF4-FFF2-40B4-BE49-F238E27FC236}">
                  <a16:creationId xmlns:a16="http://schemas.microsoft.com/office/drawing/2014/main" id="{DC888799-11F2-E81D-85CA-AAC188C99AEA}"/>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1" name="Freeform: Shape 38">
              <a:extLst>
                <a:ext uri="{FF2B5EF4-FFF2-40B4-BE49-F238E27FC236}">
                  <a16:creationId xmlns:a16="http://schemas.microsoft.com/office/drawing/2014/main" id="{3CD651B7-BDB6-F08E-D373-407DFF30A9F8}"/>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2" name="Freeform: Shape 39">
              <a:extLst>
                <a:ext uri="{FF2B5EF4-FFF2-40B4-BE49-F238E27FC236}">
                  <a16:creationId xmlns:a16="http://schemas.microsoft.com/office/drawing/2014/main" id="{935128DE-2F3E-D98A-8ECD-252EE83BB3F8}"/>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 name="Freeform: Shape 40">
              <a:extLst>
                <a:ext uri="{FF2B5EF4-FFF2-40B4-BE49-F238E27FC236}">
                  <a16:creationId xmlns:a16="http://schemas.microsoft.com/office/drawing/2014/main" id="{A39D52A1-8CA6-7FB9-08B3-E9E1FCE0D7CE}"/>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4" name="Freeform: Shape 41">
              <a:extLst>
                <a:ext uri="{FF2B5EF4-FFF2-40B4-BE49-F238E27FC236}">
                  <a16:creationId xmlns:a16="http://schemas.microsoft.com/office/drawing/2014/main" id="{BB03CB48-5F77-3342-BA8E-96EDD1090217}"/>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 name="Freeform: Shape 42">
              <a:extLst>
                <a:ext uri="{FF2B5EF4-FFF2-40B4-BE49-F238E27FC236}">
                  <a16:creationId xmlns:a16="http://schemas.microsoft.com/office/drawing/2014/main" id="{471E68E0-B5BB-0F11-4D83-F184E10167AC}"/>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 name="Freeform: Shape 43">
              <a:extLst>
                <a:ext uri="{FF2B5EF4-FFF2-40B4-BE49-F238E27FC236}">
                  <a16:creationId xmlns:a16="http://schemas.microsoft.com/office/drawing/2014/main" id="{9262D004-24F8-0040-7E27-67B7BBCAA9E0}"/>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7" name="Freeform: Shape 44">
              <a:extLst>
                <a:ext uri="{FF2B5EF4-FFF2-40B4-BE49-F238E27FC236}">
                  <a16:creationId xmlns:a16="http://schemas.microsoft.com/office/drawing/2014/main" id="{B419DA09-7B11-D1BE-51E2-CDB7303CC4AB}"/>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8" name="Freeform: Shape 45">
              <a:extLst>
                <a:ext uri="{FF2B5EF4-FFF2-40B4-BE49-F238E27FC236}">
                  <a16:creationId xmlns:a16="http://schemas.microsoft.com/office/drawing/2014/main" id="{83F18CF7-2C04-65A8-D3E9-6DAE1C7BF126}"/>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9" name="Freeform: Shape 46">
              <a:extLst>
                <a:ext uri="{FF2B5EF4-FFF2-40B4-BE49-F238E27FC236}">
                  <a16:creationId xmlns:a16="http://schemas.microsoft.com/office/drawing/2014/main" id="{8FAB329D-7963-6F71-B3C9-5D274E74D2C2}"/>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0" name="Freeform: Shape 47">
              <a:extLst>
                <a:ext uri="{FF2B5EF4-FFF2-40B4-BE49-F238E27FC236}">
                  <a16:creationId xmlns:a16="http://schemas.microsoft.com/office/drawing/2014/main" id="{FA9FEA2C-46D1-B659-A79B-2EBE0539807C}"/>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1" name="Freeform: Shape 48">
              <a:extLst>
                <a:ext uri="{FF2B5EF4-FFF2-40B4-BE49-F238E27FC236}">
                  <a16:creationId xmlns:a16="http://schemas.microsoft.com/office/drawing/2014/main" id="{F53518DC-4349-4583-B7FE-AD87ABE86B94}"/>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2" name="Freeform: Shape 49">
              <a:extLst>
                <a:ext uri="{FF2B5EF4-FFF2-40B4-BE49-F238E27FC236}">
                  <a16:creationId xmlns:a16="http://schemas.microsoft.com/office/drawing/2014/main" id="{4543F2DC-FD42-5954-F823-59C08EB1CFC6}"/>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3" name="Freeform: Shape 50">
              <a:extLst>
                <a:ext uri="{FF2B5EF4-FFF2-40B4-BE49-F238E27FC236}">
                  <a16:creationId xmlns:a16="http://schemas.microsoft.com/office/drawing/2014/main" id="{0C9189CE-EBB6-0B78-2252-8AE9A2E8FCF6}"/>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4" name="Freeform: Shape 51">
              <a:extLst>
                <a:ext uri="{FF2B5EF4-FFF2-40B4-BE49-F238E27FC236}">
                  <a16:creationId xmlns:a16="http://schemas.microsoft.com/office/drawing/2014/main" id="{05EDBED2-4D0E-C071-6C3B-5D8483501B39}"/>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5" name="Freeform: Shape 52">
              <a:extLst>
                <a:ext uri="{FF2B5EF4-FFF2-40B4-BE49-F238E27FC236}">
                  <a16:creationId xmlns:a16="http://schemas.microsoft.com/office/drawing/2014/main" id="{684F215C-FA92-D028-FA34-68A6859968EA}"/>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spTree>
    <p:extLst>
      <p:ext uri="{BB962C8B-B14F-4D97-AF65-F5344CB8AC3E}">
        <p14:creationId xmlns:p14="http://schemas.microsoft.com/office/powerpoint/2010/main" val="36052783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F35469-AB49-A497-5F19-EC5C5FBCF323}"/>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a:t>
            </a:r>
            <a:r>
              <a:rPr lang="en-US" sz="2400" b="1" dirty="0">
                <a:solidFill>
                  <a:schemeClr val="accent6"/>
                </a:solidFill>
              </a:rPr>
              <a:t>• 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6" name="Group 5">
            <a:extLst>
              <a:ext uri="{FF2B5EF4-FFF2-40B4-BE49-F238E27FC236}">
                <a16:creationId xmlns:a16="http://schemas.microsoft.com/office/drawing/2014/main" id="{D1610A54-4C33-B264-EC54-6C03832F4FBE}"/>
              </a:ext>
            </a:extLst>
          </p:cNvPr>
          <p:cNvGrpSpPr>
            <a:grpSpLocks noChangeAspect="1"/>
          </p:cNvGrpSpPr>
          <p:nvPr/>
        </p:nvGrpSpPr>
        <p:grpSpPr>
          <a:xfrm>
            <a:off x="2072498" y="350822"/>
            <a:ext cx="300706" cy="298187"/>
            <a:chOff x="-782952" y="5279717"/>
            <a:chExt cx="558720" cy="554040"/>
          </a:xfrm>
        </p:grpSpPr>
        <p:sp>
          <p:nvSpPr>
            <p:cNvPr id="12" name="Freeform: Shape 74">
              <a:extLst>
                <a:ext uri="{FF2B5EF4-FFF2-40B4-BE49-F238E27FC236}">
                  <a16:creationId xmlns:a16="http://schemas.microsoft.com/office/drawing/2014/main" id="{8D37F819-4FC6-2CBD-6D51-CD64F0B283E8}"/>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5">
              <a:extLst>
                <a:ext uri="{FF2B5EF4-FFF2-40B4-BE49-F238E27FC236}">
                  <a16:creationId xmlns:a16="http://schemas.microsoft.com/office/drawing/2014/main" id="{AF293AD8-6B39-C89F-F86A-730EE762ED43}"/>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74C1AB57-E0CC-A7FC-335B-7FECB479EA9A}"/>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978D2F48-3DB2-E81A-4307-8F70EEFD486E}"/>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B6786D3D-FCB7-6D18-30D2-CA04487A3B74}"/>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5A6DC211-2710-4D69-8941-6783ADFFD127}"/>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24D9ECC7-CAEE-EC68-1C9C-32ECC6B2A006}"/>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1F2EF069-601A-3068-76A1-3401739B0BD1}"/>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5154E1E0-E138-B758-5BC3-3E13FFC8F41F}"/>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408509C4-4505-059F-CE13-DB381564D7C5}"/>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2D148285-3772-7810-85B9-C75B4C102C75}"/>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86082434-BB03-062E-1C62-884A53694F1A}"/>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C5192F9F-4003-C60D-8DC7-B3BC783F3A73}"/>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709B1361-A0DF-C127-23AC-349084709D4A}"/>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28B52297-BB6E-BC48-E550-BE4AF89A082C}"/>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E4A9EC4F-7B49-00EC-CB27-E0BA4417CA7C}"/>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6EE3719F-CA37-884D-2AD0-F171318E9945}"/>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62B16A30-DC65-E734-3019-1A2C375BBCD0}"/>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F71729B2-04F4-AC4C-C961-A02634B30119}"/>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40637B2B-FEF2-B07D-C888-4E13CB5032D8}"/>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2" name="Group 31">
            <a:extLst>
              <a:ext uri="{FF2B5EF4-FFF2-40B4-BE49-F238E27FC236}">
                <a16:creationId xmlns:a16="http://schemas.microsoft.com/office/drawing/2014/main" id="{74BD4658-E7AD-EFB5-A4E0-61F3B91B174E}"/>
              </a:ext>
            </a:extLst>
          </p:cNvPr>
          <p:cNvGrpSpPr>
            <a:grpSpLocks noChangeAspect="1"/>
          </p:cNvGrpSpPr>
          <p:nvPr/>
        </p:nvGrpSpPr>
        <p:grpSpPr>
          <a:xfrm>
            <a:off x="1624805" y="4220236"/>
            <a:ext cx="447363" cy="288000"/>
            <a:chOff x="4348497" y="3025153"/>
            <a:chExt cx="661036" cy="425559"/>
          </a:xfrm>
        </p:grpSpPr>
        <p:sp>
          <p:nvSpPr>
            <p:cNvPr id="33" name="Freeform: Shape 34">
              <a:extLst>
                <a:ext uri="{FF2B5EF4-FFF2-40B4-BE49-F238E27FC236}">
                  <a16:creationId xmlns:a16="http://schemas.microsoft.com/office/drawing/2014/main" id="{0306C3D1-9B74-2660-FA77-D3448D81A937}"/>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5">
              <a:extLst>
                <a:ext uri="{FF2B5EF4-FFF2-40B4-BE49-F238E27FC236}">
                  <a16:creationId xmlns:a16="http://schemas.microsoft.com/office/drawing/2014/main" id="{9915CDF9-B026-6CFD-8A38-B3C4AB4DEEC5}"/>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6">
              <a:extLst>
                <a:ext uri="{FF2B5EF4-FFF2-40B4-BE49-F238E27FC236}">
                  <a16:creationId xmlns:a16="http://schemas.microsoft.com/office/drawing/2014/main" id="{D27B793F-018C-22CA-13FC-E5403CD21F49}"/>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7">
              <a:extLst>
                <a:ext uri="{FF2B5EF4-FFF2-40B4-BE49-F238E27FC236}">
                  <a16:creationId xmlns:a16="http://schemas.microsoft.com/office/drawing/2014/main" id="{7324AF3A-43F6-FC55-49AE-95D62C44FDCC}"/>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8">
              <a:extLst>
                <a:ext uri="{FF2B5EF4-FFF2-40B4-BE49-F238E27FC236}">
                  <a16:creationId xmlns:a16="http://schemas.microsoft.com/office/drawing/2014/main" id="{D362F4CB-2BF8-F5D1-0187-A713A0F9EA05}"/>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9">
              <a:extLst>
                <a:ext uri="{FF2B5EF4-FFF2-40B4-BE49-F238E27FC236}">
                  <a16:creationId xmlns:a16="http://schemas.microsoft.com/office/drawing/2014/main" id="{250D66C5-7B23-7900-F386-A3AF27946F0D}"/>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0">
              <a:extLst>
                <a:ext uri="{FF2B5EF4-FFF2-40B4-BE49-F238E27FC236}">
                  <a16:creationId xmlns:a16="http://schemas.microsoft.com/office/drawing/2014/main" id="{7F042C0E-D4DA-6BB5-5EFB-02A5ED5ED1C0}"/>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1">
              <a:extLst>
                <a:ext uri="{FF2B5EF4-FFF2-40B4-BE49-F238E27FC236}">
                  <a16:creationId xmlns:a16="http://schemas.microsoft.com/office/drawing/2014/main" id="{A3695228-8013-BE70-C78B-34E960E0C2E1}"/>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2">
              <a:extLst>
                <a:ext uri="{FF2B5EF4-FFF2-40B4-BE49-F238E27FC236}">
                  <a16:creationId xmlns:a16="http://schemas.microsoft.com/office/drawing/2014/main" id="{7C7B50F8-80D7-9BA8-B4F8-D387FE5E302B}"/>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3">
              <a:extLst>
                <a:ext uri="{FF2B5EF4-FFF2-40B4-BE49-F238E27FC236}">
                  <a16:creationId xmlns:a16="http://schemas.microsoft.com/office/drawing/2014/main" id="{B0997263-37C7-EFFD-C951-27391FF20C37}"/>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4">
              <a:extLst>
                <a:ext uri="{FF2B5EF4-FFF2-40B4-BE49-F238E27FC236}">
                  <a16:creationId xmlns:a16="http://schemas.microsoft.com/office/drawing/2014/main" id="{E3236064-6191-49D7-95D5-05326B0FFF34}"/>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5">
              <a:extLst>
                <a:ext uri="{FF2B5EF4-FFF2-40B4-BE49-F238E27FC236}">
                  <a16:creationId xmlns:a16="http://schemas.microsoft.com/office/drawing/2014/main" id="{0086883B-3B63-96DB-F0C7-A74E14CA3DAC}"/>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6">
              <a:extLst>
                <a:ext uri="{FF2B5EF4-FFF2-40B4-BE49-F238E27FC236}">
                  <a16:creationId xmlns:a16="http://schemas.microsoft.com/office/drawing/2014/main" id="{7633D9EF-26BB-8E2E-69E3-17F495F85AF7}"/>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7">
              <a:extLst>
                <a:ext uri="{FF2B5EF4-FFF2-40B4-BE49-F238E27FC236}">
                  <a16:creationId xmlns:a16="http://schemas.microsoft.com/office/drawing/2014/main" id="{D843C8F6-01AD-FA81-9223-3E116F93F915}"/>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8">
              <a:extLst>
                <a:ext uri="{FF2B5EF4-FFF2-40B4-BE49-F238E27FC236}">
                  <a16:creationId xmlns:a16="http://schemas.microsoft.com/office/drawing/2014/main" id="{FB1F29C8-AE1A-DB0E-41FE-C4AAB851ED09}"/>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9">
              <a:extLst>
                <a:ext uri="{FF2B5EF4-FFF2-40B4-BE49-F238E27FC236}">
                  <a16:creationId xmlns:a16="http://schemas.microsoft.com/office/drawing/2014/main" id="{BC3C1342-D47E-DE76-B9C3-3F92C71BAE38}"/>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0">
              <a:extLst>
                <a:ext uri="{FF2B5EF4-FFF2-40B4-BE49-F238E27FC236}">
                  <a16:creationId xmlns:a16="http://schemas.microsoft.com/office/drawing/2014/main" id="{94021278-1329-066A-35DB-2FAE5319AF5C}"/>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1">
              <a:extLst>
                <a:ext uri="{FF2B5EF4-FFF2-40B4-BE49-F238E27FC236}">
                  <a16:creationId xmlns:a16="http://schemas.microsoft.com/office/drawing/2014/main" id="{86B36F87-C8DA-610D-90AB-A32BD0ED9685}"/>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2">
              <a:extLst>
                <a:ext uri="{FF2B5EF4-FFF2-40B4-BE49-F238E27FC236}">
                  <a16:creationId xmlns:a16="http://schemas.microsoft.com/office/drawing/2014/main" id="{8B460080-17F2-C41E-2D09-9424828558D4}"/>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2" name="Picture 59">
            <a:extLst>
              <a:ext uri="{FF2B5EF4-FFF2-40B4-BE49-F238E27FC236}">
                <a16:creationId xmlns:a16="http://schemas.microsoft.com/office/drawing/2014/main" id="{1383B1FB-8587-18A3-B527-1D84C2B25684}"/>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BDA149C7-184D-B059-803E-DA05044E3450}"/>
              </a:ext>
            </a:extLst>
          </p:cNvPr>
          <p:cNvPicPr>
            <a:picLocks noChangeAspect="1"/>
          </p:cNvPicPr>
          <p:nvPr/>
        </p:nvPicPr>
        <p:blipFill rotWithShape="1">
          <a:blip r:embed="rId4">
            <a:extLst>
              <a:ext uri="{28A0092B-C50C-407E-A947-70E740481C1C}">
                <a14:useLocalDpi xmlns:a14="http://schemas.microsoft.com/office/drawing/2010/main" val="0"/>
              </a:ext>
            </a:extLst>
          </a:blip>
          <a:srcRect t="10430" b="3950"/>
          <a:stretch/>
        </p:blipFill>
        <p:spPr>
          <a:xfrm>
            <a:off x="3848373" y="2862058"/>
            <a:ext cx="6672481" cy="3213541"/>
          </a:xfrm>
          <a:prstGeom prst="rect">
            <a:avLst/>
          </a:prstGeom>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Tracking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354217"/>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Every activity will be recorded, for user’s benefit</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fit band, navigation apps, loyalty cards, city cameras</a:t>
            </a:r>
          </a:p>
          <a:p>
            <a:pPr marL="0" indent="0">
              <a:lnSpc>
                <a:spcPct val="100000"/>
              </a:lnSpc>
              <a:spcAft>
                <a:spcPts val="600"/>
              </a:spcAft>
              <a:buNone/>
            </a:pPr>
            <a:r>
              <a:rPr lang="en-US" sz="2400" baseline="-10000" dirty="0"/>
              <a:t>⚠️  </a:t>
            </a:r>
            <a:r>
              <a:rPr lang="en-US" sz="2400" dirty="0">
                <a:solidFill>
                  <a:schemeClr val="accent3"/>
                </a:solidFill>
              </a:rPr>
              <a:t>data silos</a:t>
            </a:r>
            <a:endParaRPr lang="en-US" sz="2400" dirty="0"/>
          </a:p>
        </p:txBody>
      </p:sp>
    </p:spTree>
    <p:extLst>
      <p:ext uri="{BB962C8B-B14F-4D97-AF65-F5344CB8AC3E}">
        <p14:creationId xmlns:p14="http://schemas.microsoft.com/office/powerpoint/2010/main" val="36409855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2">
            <a:extLst>
              <a:ext uri="{FF2B5EF4-FFF2-40B4-BE49-F238E27FC236}">
                <a16:creationId xmlns:a16="http://schemas.microsoft.com/office/drawing/2014/main" id="{B704A0E4-9089-B8B2-5241-0E1FA9B62B05}"/>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b="1" dirty="0">
                <a:solidFill>
                  <a:schemeClr val="accent3"/>
                </a:solidFill>
              </a:rPr>
              <a:t> </a:t>
            </a:r>
            <a:r>
              <a:rPr lang="en-US" sz="2400" b="1" dirty="0">
                <a:solidFill>
                  <a:schemeClr val="accent6"/>
                </a:solidFill>
              </a:rPr>
              <a:t>• Accessing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54" name="Group 53">
            <a:extLst>
              <a:ext uri="{FF2B5EF4-FFF2-40B4-BE49-F238E27FC236}">
                <a16:creationId xmlns:a16="http://schemas.microsoft.com/office/drawing/2014/main" id="{F71A1935-4189-05D5-22F4-A6216D5F8556}"/>
              </a:ext>
            </a:extLst>
          </p:cNvPr>
          <p:cNvGrpSpPr>
            <a:grpSpLocks noChangeAspect="1"/>
          </p:cNvGrpSpPr>
          <p:nvPr/>
        </p:nvGrpSpPr>
        <p:grpSpPr>
          <a:xfrm>
            <a:off x="2072498" y="350822"/>
            <a:ext cx="300706" cy="298187"/>
            <a:chOff x="-782952" y="5279717"/>
            <a:chExt cx="558720" cy="554040"/>
          </a:xfrm>
        </p:grpSpPr>
        <p:sp>
          <p:nvSpPr>
            <p:cNvPr id="55" name="Freeform: Shape 74">
              <a:extLst>
                <a:ext uri="{FF2B5EF4-FFF2-40B4-BE49-F238E27FC236}">
                  <a16:creationId xmlns:a16="http://schemas.microsoft.com/office/drawing/2014/main" id="{037B33AA-EB63-B3E6-ED67-E200F19F8C64}"/>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6" name="Freeform: Shape 75">
              <a:extLst>
                <a:ext uri="{FF2B5EF4-FFF2-40B4-BE49-F238E27FC236}">
                  <a16:creationId xmlns:a16="http://schemas.microsoft.com/office/drawing/2014/main" id="{FD98EC80-D25F-C05B-8F01-992C27BCDAEC}"/>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7" name="Freeform: Shape 76">
              <a:extLst>
                <a:ext uri="{FF2B5EF4-FFF2-40B4-BE49-F238E27FC236}">
                  <a16:creationId xmlns:a16="http://schemas.microsoft.com/office/drawing/2014/main" id="{1A36C38C-7726-92DC-AFCE-9CC16524D6BB}"/>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8" name="Freeform: Shape 77">
              <a:extLst>
                <a:ext uri="{FF2B5EF4-FFF2-40B4-BE49-F238E27FC236}">
                  <a16:creationId xmlns:a16="http://schemas.microsoft.com/office/drawing/2014/main" id="{F9ED3368-6345-6A71-CC47-C11A54269CE1}"/>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9" name="Freeform: Shape 78">
              <a:extLst>
                <a:ext uri="{FF2B5EF4-FFF2-40B4-BE49-F238E27FC236}">
                  <a16:creationId xmlns:a16="http://schemas.microsoft.com/office/drawing/2014/main" id="{F9F3F333-B214-30FA-5055-C9BE49F9BC77}"/>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0" name="Freeform: Shape 79">
              <a:extLst>
                <a:ext uri="{FF2B5EF4-FFF2-40B4-BE49-F238E27FC236}">
                  <a16:creationId xmlns:a16="http://schemas.microsoft.com/office/drawing/2014/main" id="{F8DD4260-8800-9F7A-0EE1-CEAF6EC3102F}"/>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1" name="Freeform: Shape 80">
              <a:extLst>
                <a:ext uri="{FF2B5EF4-FFF2-40B4-BE49-F238E27FC236}">
                  <a16:creationId xmlns:a16="http://schemas.microsoft.com/office/drawing/2014/main" id="{EE865E0B-E64B-3EE1-6D0F-949B63D242F1}"/>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2" name="Freeform: Shape 81">
              <a:extLst>
                <a:ext uri="{FF2B5EF4-FFF2-40B4-BE49-F238E27FC236}">
                  <a16:creationId xmlns:a16="http://schemas.microsoft.com/office/drawing/2014/main" id="{5E9308E6-1D3C-7012-3158-FBB17BB2E8E0}"/>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3" name="Freeform: Shape 82">
              <a:extLst>
                <a:ext uri="{FF2B5EF4-FFF2-40B4-BE49-F238E27FC236}">
                  <a16:creationId xmlns:a16="http://schemas.microsoft.com/office/drawing/2014/main" id="{02889AB6-8488-0E6D-9130-4552EBBEE228}"/>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4" name="Freeform: Shape 83">
              <a:extLst>
                <a:ext uri="{FF2B5EF4-FFF2-40B4-BE49-F238E27FC236}">
                  <a16:creationId xmlns:a16="http://schemas.microsoft.com/office/drawing/2014/main" id="{BE1B8D46-1D5D-3015-E798-6F11B019DC70}"/>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5" name="Freeform: Shape 84">
              <a:extLst>
                <a:ext uri="{FF2B5EF4-FFF2-40B4-BE49-F238E27FC236}">
                  <a16:creationId xmlns:a16="http://schemas.microsoft.com/office/drawing/2014/main" id="{B9207E4F-55DC-1D3F-CFE7-8778D63CE9B7}"/>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6" name="Freeform: Shape 85">
              <a:extLst>
                <a:ext uri="{FF2B5EF4-FFF2-40B4-BE49-F238E27FC236}">
                  <a16:creationId xmlns:a16="http://schemas.microsoft.com/office/drawing/2014/main" id="{ABC80BBA-79FA-FB97-1E8E-68CBF7FFF954}"/>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7" name="Freeform: Shape 86">
              <a:extLst>
                <a:ext uri="{FF2B5EF4-FFF2-40B4-BE49-F238E27FC236}">
                  <a16:creationId xmlns:a16="http://schemas.microsoft.com/office/drawing/2014/main" id="{35F66E65-3F18-09EF-A8DE-4EBE026C67E0}"/>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8" name="Freeform: Shape 87">
              <a:extLst>
                <a:ext uri="{FF2B5EF4-FFF2-40B4-BE49-F238E27FC236}">
                  <a16:creationId xmlns:a16="http://schemas.microsoft.com/office/drawing/2014/main" id="{B2E890DE-53A4-0402-D47F-1A4D136456F1}"/>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9" name="Freeform: Shape 88">
              <a:extLst>
                <a:ext uri="{FF2B5EF4-FFF2-40B4-BE49-F238E27FC236}">
                  <a16:creationId xmlns:a16="http://schemas.microsoft.com/office/drawing/2014/main" id="{3AAA47F1-3072-31C8-0510-CC36DEB7E473}"/>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0" name="Freeform: Shape 89">
              <a:extLst>
                <a:ext uri="{FF2B5EF4-FFF2-40B4-BE49-F238E27FC236}">
                  <a16:creationId xmlns:a16="http://schemas.microsoft.com/office/drawing/2014/main" id="{1BE974AE-6CDC-E8DB-5098-A2049EEF807F}"/>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1" name="Freeform: Shape 90">
              <a:extLst>
                <a:ext uri="{FF2B5EF4-FFF2-40B4-BE49-F238E27FC236}">
                  <a16:creationId xmlns:a16="http://schemas.microsoft.com/office/drawing/2014/main" id="{D085745C-7102-3B59-9758-79EDBB488EBC}"/>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2" name="Freeform: Shape 91">
              <a:extLst>
                <a:ext uri="{FF2B5EF4-FFF2-40B4-BE49-F238E27FC236}">
                  <a16:creationId xmlns:a16="http://schemas.microsoft.com/office/drawing/2014/main" id="{B2C4AAA0-647C-6E3C-7112-3B898D547DAD}"/>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3" name="Freeform: Shape 92">
              <a:extLst>
                <a:ext uri="{FF2B5EF4-FFF2-40B4-BE49-F238E27FC236}">
                  <a16:creationId xmlns:a16="http://schemas.microsoft.com/office/drawing/2014/main" id="{53798495-CF0A-D089-3FC3-BA9410CB0B5D}"/>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4" name="Freeform: Shape 93">
              <a:extLst>
                <a:ext uri="{FF2B5EF4-FFF2-40B4-BE49-F238E27FC236}">
                  <a16:creationId xmlns:a16="http://schemas.microsoft.com/office/drawing/2014/main" id="{71BDE9E7-7C91-21A1-88A0-4B24406167B7}"/>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75" name="Group 74">
            <a:extLst>
              <a:ext uri="{FF2B5EF4-FFF2-40B4-BE49-F238E27FC236}">
                <a16:creationId xmlns:a16="http://schemas.microsoft.com/office/drawing/2014/main" id="{9BA675B6-3B53-217F-0D6F-7EE80AB00D75}"/>
              </a:ext>
            </a:extLst>
          </p:cNvPr>
          <p:cNvGrpSpPr>
            <a:grpSpLocks noChangeAspect="1"/>
          </p:cNvGrpSpPr>
          <p:nvPr/>
        </p:nvGrpSpPr>
        <p:grpSpPr>
          <a:xfrm>
            <a:off x="1624805" y="4220236"/>
            <a:ext cx="447363" cy="288000"/>
            <a:chOff x="4348497" y="3025153"/>
            <a:chExt cx="661036" cy="425559"/>
          </a:xfrm>
        </p:grpSpPr>
        <p:sp>
          <p:nvSpPr>
            <p:cNvPr id="76" name="Freeform: Shape 34">
              <a:extLst>
                <a:ext uri="{FF2B5EF4-FFF2-40B4-BE49-F238E27FC236}">
                  <a16:creationId xmlns:a16="http://schemas.microsoft.com/office/drawing/2014/main" id="{40598C9C-9485-6C43-98DD-449DCF6FF769}"/>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7" name="Freeform: Shape 35">
              <a:extLst>
                <a:ext uri="{FF2B5EF4-FFF2-40B4-BE49-F238E27FC236}">
                  <a16:creationId xmlns:a16="http://schemas.microsoft.com/office/drawing/2014/main" id="{28F3DCF6-002D-23CF-678D-A829C0E578E5}"/>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8" name="Freeform: Shape 36">
              <a:extLst>
                <a:ext uri="{FF2B5EF4-FFF2-40B4-BE49-F238E27FC236}">
                  <a16:creationId xmlns:a16="http://schemas.microsoft.com/office/drawing/2014/main" id="{6918970C-8006-142C-1FCA-AB0C0754929D}"/>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9" name="Freeform: Shape 37">
              <a:extLst>
                <a:ext uri="{FF2B5EF4-FFF2-40B4-BE49-F238E27FC236}">
                  <a16:creationId xmlns:a16="http://schemas.microsoft.com/office/drawing/2014/main" id="{F6ED90FE-0F7F-773A-4187-DD084913D233}"/>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0" name="Freeform: Shape 38">
              <a:extLst>
                <a:ext uri="{FF2B5EF4-FFF2-40B4-BE49-F238E27FC236}">
                  <a16:creationId xmlns:a16="http://schemas.microsoft.com/office/drawing/2014/main" id="{6170A7BB-88CC-E24B-020A-D0819BD99219}"/>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1" name="Freeform: Shape 39">
              <a:extLst>
                <a:ext uri="{FF2B5EF4-FFF2-40B4-BE49-F238E27FC236}">
                  <a16:creationId xmlns:a16="http://schemas.microsoft.com/office/drawing/2014/main" id="{C9979AAF-19D8-F23F-090C-712C6C1C627F}"/>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2" name="Freeform: Shape 40">
              <a:extLst>
                <a:ext uri="{FF2B5EF4-FFF2-40B4-BE49-F238E27FC236}">
                  <a16:creationId xmlns:a16="http://schemas.microsoft.com/office/drawing/2014/main" id="{2D32B6F6-CA68-2B2D-8AE5-0012057E6E3C}"/>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3" name="Freeform: Shape 41">
              <a:extLst>
                <a:ext uri="{FF2B5EF4-FFF2-40B4-BE49-F238E27FC236}">
                  <a16:creationId xmlns:a16="http://schemas.microsoft.com/office/drawing/2014/main" id="{55C0B870-E3D8-F27E-A01E-5A072A389D80}"/>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4" name="Freeform: Shape 42">
              <a:extLst>
                <a:ext uri="{FF2B5EF4-FFF2-40B4-BE49-F238E27FC236}">
                  <a16:creationId xmlns:a16="http://schemas.microsoft.com/office/drawing/2014/main" id="{EFA8702B-7C53-7B59-9460-552EB96DD463}"/>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5" name="Freeform: Shape 43">
              <a:extLst>
                <a:ext uri="{FF2B5EF4-FFF2-40B4-BE49-F238E27FC236}">
                  <a16:creationId xmlns:a16="http://schemas.microsoft.com/office/drawing/2014/main" id="{EC767CC5-DBFC-BC04-16D9-E8E50091C25F}"/>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6" name="Freeform: Shape 44">
              <a:extLst>
                <a:ext uri="{FF2B5EF4-FFF2-40B4-BE49-F238E27FC236}">
                  <a16:creationId xmlns:a16="http://schemas.microsoft.com/office/drawing/2014/main" id="{76398EA5-2127-79A4-D23B-1A30F88BF8F9}"/>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7" name="Freeform: Shape 45">
              <a:extLst>
                <a:ext uri="{FF2B5EF4-FFF2-40B4-BE49-F238E27FC236}">
                  <a16:creationId xmlns:a16="http://schemas.microsoft.com/office/drawing/2014/main" id="{E86FC227-6EC3-57B0-1ED2-C1574466AF9B}"/>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8" name="Freeform: Shape 46">
              <a:extLst>
                <a:ext uri="{FF2B5EF4-FFF2-40B4-BE49-F238E27FC236}">
                  <a16:creationId xmlns:a16="http://schemas.microsoft.com/office/drawing/2014/main" id="{749FE4CB-92E2-AE29-356F-792CEBE9A4A7}"/>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9" name="Freeform: Shape 47">
              <a:extLst>
                <a:ext uri="{FF2B5EF4-FFF2-40B4-BE49-F238E27FC236}">
                  <a16:creationId xmlns:a16="http://schemas.microsoft.com/office/drawing/2014/main" id="{6DF78E68-1186-B7F3-B411-33503C527C58}"/>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0" name="Freeform: Shape 48">
              <a:extLst>
                <a:ext uri="{FF2B5EF4-FFF2-40B4-BE49-F238E27FC236}">
                  <a16:creationId xmlns:a16="http://schemas.microsoft.com/office/drawing/2014/main" id="{2FBCF216-EDD1-8B0B-F2F3-AF3EF14A9C5F}"/>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1" name="Freeform: Shape 49">
              <a:extLst>
                <a:ext uri="{FF2B5EF4-FFF2-40B4-BE49-F238E27FC236}">
                  <a16:creationId xmlns:a16="http://schemas.microsoft.com/office/drawing/2014/main" id="{043812A0-853F-6BD9-D4A2-943D80E14C69}"/>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2" name="Freeform: Shape 50">
              <a:extLst>
                <a:ext uri="{FF2B5EF4-FFF2-40B4-BE49-F238E27FC236}">
                  <a16:creationId xmlns:a16="http://schemas.microsoft.com/office/drawing/2014/main" id="{B6AFF3B1-919F-74EF-E487-4F439B8E17DA}"/>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3" name="Freeform: Shape 51">
              <a:extLst>
                <a:ext uri="{FF2B5EF4-FFF2-40B4-BE49-F238E27FC236}">
                  <a16:creationId xmlns:a16="http://schemas.microsoft.com/office/drawing/2014/main" id="{CE28D407-AE71-AF32-0BDE-6E9C5ABE2BB5}"/>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4" name="Freeform: Shape 52">
              <a:extLst>
                <a:ext uri="{FF2B5EF4-FFF2-40B4-BE49-F238E27FC236}">
                  <a16:creationId xmlns:a16="http://schemas.microsoft.com/office/drawing/2014/main" id="{31E128A5-181D-6805-9479-54953D1CA886}"/>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95" name="Picture 59">
            <a:extLst>
              <a:ext uri="{FF2B5EF4-FFF2-40B4-BE49-F238E27FC236}">
                <a16:creationId xmlns:a16="http://schemas.microsoft.com/office/drawing/2014/main" id="{EE5E2ECA-6151-80ED-12F0-D350F8FD9C6F}"/>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Accessing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354217"/>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We’ll use when needed, instead of owning</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video/music streaming, cloud compute</a:t>
            </a:r>
          </a:p>
          <a:p>
            <a:pPr marL="0" indent="0">
              <a:lnSpc>
                <a:spcPct val="100000"/>
              </a:lnSpc>
              <a:spcAft>
                <a:spcPts val="600"/>
              </a:spcAft>
              <a:buNone/>
            </a:pPr>
            <a:r>
              <a:rPr lang="en-US" sz="2400" baseline="-10000" dirty="0"/>
              <a:t>⚠️  </a:t>
            </a:r>
            <a:r>
              <a:rPr lang="en-US" sz="2400" dirty="0">
                <a:solidFill>
                  <a:schemeClr val="accent3"/>
                </a:solidFill>
              </a:rPr>
              <a:t>drivers’ identity fraud, racial biases, religious choices</a:t>
            </a:r>
          </a:p>
        </p:txBody>
      </p:sp>
      <p:pic>
        <p:nvPicPr>
          <p:cNvPr id="6" name="Picture 5">
            <a:extLst>
              <a:ext uri="{FF2B5EF4-FFF2-40B4-BE49-F238E27FC236}">
                <a16:creationId xmlns:a16="http://schemas.microsoft.com/office/drawing/2014/main" id="{4227BE5C-8E25-3700-5A4E-EE29CFEFF987}"/>
              </a:ext>
            </a:extLst>
          </p:cNvPr>
          <p:cNvPicPr>
            <a:picLocks noChangeAspect="1"/>
          </p:cNvPicPr>
          <p:nvPr/>
        </p:nvPicPr>
        <p:blipFill rotWithShape="1">
          <a:blip r:embed="rId4">
            <a:extLst>
              <a:ext uri="{28A0092B-C50C-407E-A947-70E740481C1C}">
                <a14:useLocalDpi xmlns:a14="http://schemas.microsoft.com/office/drawing/2010/main" val="0"/>
              </a:ext>
            </a:extLst>
          </a:blip>
          <a:srcRect t="16481" b="8025"/>
          <a:stretch/>
        </p:blipFill>
        <p:spPr>
          <a:xfrm>
            <a:off x="3848375" y="2866238"/>
            <a:ext cx="6378192" cy="3213541"/>
          </a:xfrm>
          <a:prstGeom prst="rect">
            <a:avLst/>
          </a:prstGeom>
        </p:spPr>
      </p:pic>
    </p:spTree>
    <p:extLst>
      <p:ext uri="{BB962C8B-B14F-4D97-AF65-F5344CB8AC3E}">
        <p14:creationId xmlns:p14="http://schemas.microsoft.com/office/powerpoint/2010/main" val="36833392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Beginning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354217"/>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We’ll connect all humans and machines globally</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internet</a:t>
            </a:r>
          </a:p>
          <a:p>
            <a:pPr marL="0" indent="0">
              <a:lnSpc>
                <a:spcPct val="100000"/>
              </a:lnSpc>
              <a:spcAft>
                <a:spcPts val="600"/>
              </a:spcAft>
              <a:buNone/>
            </a:pPr>
            <a:r>
              <a:rPr lang="en-US" sz="1600" dirty="0"/>
              <a:t>⚠️</a:t>
            </a:r>
            <a:r>
              <a:rPr lang="en-US" sz="2400" dirty="0"/>
              <a:t> </a:t>
            </a:r>
            <a:r>
              <a:rPr lang="en-US" sz="2400" dirty="0">
                <a:solidFill>
                  <a:schemeClr val="accent3"/>
                </a:solidFill>
              </a:rPr>
              <a:t>ambient computing, metaverse</a:t>
            </a:r>
          </a:p>
        </p:txBody>
      </p:sp>
      <p:pic>
        <p:nvPicPr>
          <p:cNvPr id="4" name="Picture 3">
            <a:extLst>
              <a:ext uri="{FF2B5EF4-FFF2-40B4-BE49-F238E27FC236}">
                <a16:creationId xmlns:a16="http://schemas.microsoft.com/office/drawing/2014/main" id="{03E9B644-7774-4D6E-E6B4-2F46804C5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375" y="2867233"/>
            <a:ext cx="5516342" cy="3212545"/>
          </a:xfrm>
          <a:prstGeom prst="rect">
            <a:avLst/>
          </a:prstGeom>
        </p:spPr>
      </p:pic>
      <p:sp>
        <p:nvSpPr>
          <p:cNvPr id="3" name="Content Placeholder 2">
            <a:extLst>
              <a:ext uri="{FF2B5EF4-FFF2-40B4-BE49-F238E27FC236}">
                <a16:creationId xmlns:a16="http://schemas.microsoft.com/office/drawing/2014/main" id="{505CAD9B-17DB-9EC6-3A28-0A5F80EF25BF}"/>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 • 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b="1" dirty="0">
                <a:solidFill>
                  <a:schemeClr val="accent3"/>
                </a:solidFill>
              </a:rPr>
              <a:t> </a:t>
            </a:r>
            <a:r>
              <a:rPr lang="en-US" sz="2400" b="1" dirty="0">
                <a:solidFill>
                  <a:schemeClr val="accent6"/>
                </a:solidFill>
              </a:rPr>
              <a:t>• Beginning</a:t>
            </a:r>
          </a:p>
        </p:txBody>
      </p:sp>
      <p:grpSp>
        <p:nvGrpSpPr>
          <p:cNvPr id="6" name="Group 5">
            <a:extLst>
              <a:ext uri="{FF2B5EF4-FFF2-40B4-BE49-F238E27FC236}">
                <a16:creationId xmlns:a16="http://schemas.microsoft.com/office/drawing/2014/main" id="{62998417-2266-2408-DE4B-913B55C7F407}"/>
              </a:ext>
            </a:extLst>
          </p:cNvPr>
          <p:cNvGrpSpPr>
            <a:grpSpLocks noChangeAspect="1"/>
          </p:cNvGrpSpPr>
          <p:nvPr/>
        </p:nvGrpSpPr>
        <p:grpSpPr>
          <a:xfrm>
            <a:off x="2072498" y="350822"/>
            <a:ext cx="300706" cy="298187"/>
            <a:chOff x="-782952" y="5279717"/>
            <a:chExt cx="558720" cy="554040"/>
          </a:xfrm>
        </p:grpSpPr>
        <p:sp>
          <p:nvSpPr>
            <p:cNvPr id="7" name="Freeform: Shape 74">
              <a:extLst>
                <a:ext uri="{FF2B5EF4-FFF2-40B4-BE49-F238E27FC236}">
                  <a16:creationId xmlns:a16="http://schemas.microsoft.com/office/drawing/2014/main" id="{56E99AB9-07EF-7D04-0AD8-C381AFBB5B88}"/>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9" name="Freeform: Shape 75">
              <a:extLst>
                <a:ext uri="{FF2B5EF4-FFF2-40B4-BE49-F238E27FC236}">
                  <a16:creationId xmlns:a16="http://schemas.microsoft.com/office/drawing/2014/main" id="{79ECC4DA-9B84-40D7-B311-A0DAA5544D12}"/>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1" name="Freeform: Shape 76">
              <a:extLst>
                <a:ext uri="{FF2B5EF4-FFF2-40B4-BE49-F238E27FC236}">
                  <a16:creationId xmlns:a16="http://schemas.microsoft.com/office/drawing/2014/main" id="{AB3038EB-C140-4658-B786-BAB5915FAFA6}"/>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2" name="Freeform: Shape 77">
              <a:extLst>
                <a:ext uri="{FF2B5EF4-FFF2-40B4-BE49-F238E27FC236}">
                  <a16:creationId xmlns:a16="http://schemas.microsoft.com/office/drawing/2014/main" id="{865F7181-7968-3B37-30E4-EACA827D3BEF}"/>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8">
              <a:extLst>
                <a:ext uri="{FF2B5EF4-FFF2-40B4-BE49-F238E27FC236}">
                  <a16:creationId xmlns:a16="http://schemas.microsoft.com/office/drawing/2014/main" id="{66751867-B0D7-DC0B-3AD8-D1CC9AAF230B}"/>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9">
              <a:extLst>
                <a:ext uri="{FF2B5EF4-FFF2-40B4-BE49-F238E27FC236}">
                  <a16:creationId xmlns:a16="http://schemas.microsoft.com/office/drawing/2014/main" id="{AA8E3B93-AF16-BC46-85CA-282672CD4D82}"/>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80">
              <a:extLst>
                <a:ext uri="{FF2B5EF4-FFF2-40B4-BE49-F238E27FC236}">
                  <a16:creationId xmlns:a16="http://schemas.microsoft.com/office/drawing/2014/main" id="{4D157D33-7C09-ABC1-2779-2F36421152FA}"/>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81">
              <a:extLst>
                <a:ext uri="{FF2B5EF4-FFF2-40B4-BE49-F238E27FC236}">
                  <a16:creationId xmlns:a16="http://schemas.microsoft.com/office/drawing/2014/main" id="{EADF1A2B-0E80-94C9-3F65-556F6ADA3906}"/>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82">
              <a:extLst>
                <a:ext uri="{FF2B5EF4-FFF2-40B4-BE49-F238E27FC236}">
                  <a16:creationId xmlns:a16="http://schemas.microsoft.com/office/drawing/2014/main" id="{36DB7B25-2BAE-1CDA-A4D0-DEB0D177695D}"/>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3">
              <a:extLst>
                <a:ext uri="{FF2B5EF4-FFF2-40B4-BE49-F238E27FC236}">
                  <a16:creationId xmlns:a16="http://schemas.microsoft.com/office/drawing/2014/main" id="{CAF9A276-644C-95A7-45DF-29D9821D351B}"/>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4">
              <a:extLst>
                <a:ext uri="{FF2B5EF4-FFF2-40B4-BE49-F238E27FC236}">
                  <a16:creationId xmlns:a16="http://schemas.microsoft.com/office/drawing/2014/main" id="{F6AC0A4B-7816-370E-6082-5215BEBEC631}"/>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5">
              <a:extLst>
                <a:ext uri="{FF2B5EF4-FFF2-40B4-BE49-F238E27FC236}">
                  <a16:creationId xmlns:a16="http://schemas.microsoft.com/office/drawing/2014/main" id="{11BD27CE-BF44-0251-44F6-6B89DDDA4D7A}"/>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6">
              <a:extLst>
                <a:ext uri="{FF2B5EF4-FFF2-40B4-BE49-F238E27FC236}">
                  <a16:creationId xmlns:a16="http://schemas.microsoft.com/office/drawing/2014/main" id="{A11CC684-E8E8-9140-6A64-20C56338AFE9}"/>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7">
              <a:extLst>
                <a:ext uri="{FF2B5EF4-FFF2-40B4-BE49-F238E27FC236}">
                  <a16:creationId xmlns:a16="http://schemas.microsoft.com/office/drawing/2014/main" id="{A5EB0B23-E588-5895-2C75-C1C45F723BEF}"/>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8">
              <a:extLst>
                <a:ext uri="{FF2B5EF4-FFF2-40B4-BE49-F238E27FC236}">
                  <a16:creationId xmlns:a16="http://schemas.microsoft.com/office/drawing/2014/main" id="{A27BD17A-2D3D-6ED7-0343-C9F50E790259}"/>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9">
              <a:extLst>
                <a:ext uri="{FF2B5EF4-FFF2-40B4-BE49-F238E27FC236}">
                  <a16:creationId xmlns:a16="http://schemas.microsoft.com/office/drawing/2014/main" id="{F0182D19-928F-8D9A-9D52-7ABFC05CFEB4}"/>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90">
              <a:extLst>
                <a:ext uri="{FF2B5EF4-FFF2-40B4-BE49-F238E27FC236}">
                  <a16:creationId xmlns:a16="http://schemas.microsoft.com/office/drawing/2014/main" id="{C71DC6B0-A469-7463-129F-858455D30947}"/>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91">
              <a:extLst>
                <a:ext uri="{FF2B5EF4-FFF2-40B4-BE49-F238E27FC236}">
                  <a16:creationId xmlns:a16="http://schemas.microsoft.com/office/drawing/2014/main" id="{D2F5B637-E7A7-D10B-60E6-AC318BA1D1D6}"/>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92">
              <a:extLst>
                <a:ext uri="{FF2B5EF4-FFF2-40B4-BE49-F238E27FC236}">
                  <a16:creationId xmlns:a16="http://schemas.microsoft.com/office/drawing/2014/main" id="{77BC5B89-5A2E-CC15-1903-FEE9FC474D05}"/>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3">
              <a:extLst>
                <a:ext uri="{FF2B5EF4-FFF2-40B4-BE49-F238E27FC236}">
                  <a16:creationId xmlns:a16="http://schemas.microsoft.com/office/drawing/2014/main" id="{343C9554-539E-EC09-C24B-A035BE34086B}"/>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29" name="Group 28">
            <a:extLst>
              <a:ext uri="{FF2B5EF4-FFF2-40B4-BE49-F238E27FC236}">
                <a16:creationId xmlns:a16="http://schemas.microsoft.com/office/drawing/2014/main" id="{F265279F-F001-4FCB-04CE-17B64DDF588E}"/>
              </a:ext>
            </a:extLst>
          </p:cNvPr>
          <p:cNvGrpSpPr>
            <a:grpSpLocks noChangeAspect="1"/>
          </p:cNvGrpSpPr>
          <p:nvPr/>
        </p:nvGrpSpPr>
        <p:grpSpPr>
          <a:xfrm>
            <a:off x="1624805" y="4220236"/>
            <a:ext cx="447363" cy="288000"/>
            <a:chOff x="4348497" y="3025153"/>
            <a:chExt cx="661036" cy="425559"/>
          </a:xfrm>
        </p:grpSpPr>
        <p:sp>
          <p:nvSpPr>
            <p:cNvPr id="30" name="Freeform: Shape 34">
              <a:extLst>
                <a:ext uri="{FF2B5EF4-FFF2-40B4-BE49-F238E27FC236}">
                  <a16:creationId xmlns:a16="http://schemas.microsoft.com/office/drawing/2014/main" id="{B1A9C62B-54F3-B7F8-4F27-DE6236A3B9BF}"/>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1" name="Freeform: Shape 35">
              <a:extLst>
                <a:ext uri="{FF2B5EF4-FFF2-40B4-BE49-F238E27FC236}">
                  <a16:creationId xmlns:a16="http://schemas.microsoft.com/office/drawing/2014/main" id="{716B01C4-82ED-1084-8D21-494FA1B9F81E}"/>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2" name="Freeform: Shape 36">
              <a:extLst>
                <a:ext uri="{FF2B5EF4-FFF2-40B4-BE49-F238E27FC236}">
                  <a16:creationId xmlns:a16="http://schemas.microsoft.com/office/drawing/2014/main" id="{86C7F2D5-E744-079D-A228-F8BF0DFD5851}"/>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3" name="Freeform: Shape 37">
              <a:extLst>
                <a:ext uri="{FF2B5EF4-FFF2-40B4-BE49-F238E27FC236}">
                  <a16:creationId xmlns:a16="http://schemas.microsoft.com/office/drawing/2014/main" id="{71C77833-E4DB-A855-EA17-E5D67AC0829B}"/>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8">
              <a:extLst>
                <a:ext uri="{FF2B5EF4-FFF2-40B4-BE49-F238E27FC236}">
                  <a16:creationId xmlns:a16="http://schemas.microsoft.com/office/drawing/2014/main" id="{F79B8964-A237-32A5-87FE-34E0BDE0D4B4}"/>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9">
              <a:extLst>
                <a:ext uri="{FF2B5EF4-FFF2-40B4-BE49-F238E27FC236}">
                  <a16:creationId xmlns:a16="http://schemas.microsoft.com/office/drawing/2014/main" id="{DFF12033-610E-DEF3-058C-695BE9B691B2}"/>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40">
              <a:extLst>
                <a:ext uri="{FF2B5EF4-FFF2-40B4-BE49-F238E27FC236}">
                  <a16:creationId xmlns:a16="http://schemas.microsoft.com/office/drawing/2014/main" id="{689BBEDC-A2DF-B8D3-EEFA-190AB468781B}"/>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41">
              <a:extLst>
                <a:ext uri="{FF2B5EF4-FFF2-40B4-BE49-F238E27FC236}">
                  <a16:creationId xmlns:a16="http://schemas.microsoft.com/office/drawing/2014/main" id="{88745023-EBE4-8574-679A-2CD6BE6C2A2A}"/>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42">
              <a:extLst>
                <a:ext uri="{FF2B5EF4-FFF2-40B4-BE49-F238E27FC236}">
                  <a16:creationId xmlns:a16="http://schemas.microsoft.com/office/drawing/2014/main" id="{154E7E53-7301-6198-16B9-FA52B301BC6D}"/>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3">
              <a:extLst>
                <a:ext uri="{FF2B5EF4-FFF2-40B4-BE49-F238E27FC236}">
                  <a16:creationId xmlns:a16="http://schemas.microsoft.com/office/drawing/2014/main" id="{B9C0B940-5D85-86C4-5E60-5BAA3451B72B}"/>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4">
              <a:extLst>
                <a:ext uri="{FF2B5EF4-FFF2-40B4-BE49-F238E27FC236}">
                  <a16:creationId xmlns:a16="http://schemas.microsoft.com/office/drawing/2014/main" id="{8BB1A969-5C20-8916-E704-A55CD2481B98}"/>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5">
              <a:extLst>
                <a:ext uri="{FF2B5EF4-FFF2-40B4-BE49-F238E27FC236}">
                  <a16:creationId xmlns:a16="http://schemas.microsoft.com/office/drawing/2014/main" id="{6C39A812-4E5E-6D56-8B39-18191E821DCC}"/>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6">
              <a:extLst>
                <a:ext uri="{FF2B5EF4-FFF2-40B4-BE49-F238E27FC236}">
                  <a16:creationId xmlns:a16="http://schemas.microsoft.com/office/drawing/2014/main" id="{C2E4B8F1-96BE-1320-E169-8AE1B39DAF60}"/>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7">
              <a:extLst>
                <a:ext uri="{FF2B5EF4-FFF2-40B4-BE49-F238E27FC236}">
                  <a16:creationId xmlns:a16="http://schemas.microsoft.com/office/drawing/2014/main" id="{EBC08691-8DD0-C4CE-3442-D0D022669E77}"/>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8">
              <a:extLst>
                <a:ext uri="{FF2B5EF4-FFF2-40B4-BE49-F238E27FC236}">
                  <a16:creationId xmlns:a16="http://schemas.microsoft.com/office/drawing/2014/main" id="{D8F7ED8E-EFF6-1E86-6A02-CF32E32294F8}"/>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9">
              <a:extLst>
                <a:ext uri="{FF2B5EF4-FFF2-40B4-BE49-F238E27FC236}">
                  <a16:creationId xmlns:a16="http://schemas.microsoft.com/office/drawing/2014/main" id="{B13553B4-F08B-E755-FFCC-7EFB8859D054}"/>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50">
              <a:extLst>
                <a:ext uri="{FF2B5EF4-FFF2-40B4-BE49-F238E27FC236}">
                  <a16:creationId xmlns:a16="http://schemas.microsoft.com/office/drawing/2014/main" id="{E33BE7FD-943C-1C58-D26C-8B496430CCB2}"/>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51">
              <a:extLst>
                <a:ext uri="{FF2B5EF4-FFF2-40B4-BE49-F238E27FC236}">
                  <a16:creationId xmlns:a16="http://schemas.microsoft.com/office/drawing/2014/main" id="{09B8149E-C4CC-14C8-04CA-7AEF107BDB2E}"/>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52">
              <a:extLst>
                <a:ext uri="{FF2B5EF4-FFF2-40B4-BE49-F238E27FC236}">
                  <a16:creationId xmlns:a16="http://schemas.microsoft.com/office/drawing/2014/main" id="{61DF52A0-BB0F-5034-23B8-24C64426A0DC}"/>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49" name="Picture 59">
            <a:extLst>
              <a:ext uri="{FF2B5EF4-FFF2-40B4-BE49-F238E27FC236}">
                <a16:creationId xmlns:a16="http://schemas.microsoft.com/office/drawing/2014/main" id="{B184FD01-2F0B-40DA-A48A-C5C56656F11E}"/>
              </a:ext>
            </a:extLst>
          </p:cNvPr>
          <p:cNvPicPr>
            <a:picLocks noChangeAspect="1" noChangeArrowheads="1"/>
          </p:cNvPicPr>
          <p:nvPr/>
        </p:nvPicPr>
        <p:blipFill>
          <a:blip r:embed="rId4">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33653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466C1F82-8B3A-6C67-417C-5E5F8BEDA259}"/>
              </a:ext>
            </a:extLst>
          </p:cNvPr>
          <p:cNvSpPr txBox="1">
            <a:spLocks/>
          </p:cNvSpPr>
          <p:nvPr/>
        </p:nvSpPr>
        <p:spPr>
          <a:xfrm>
            <a:off x="1126782" y="2877349"/>
            <a:ext cx="4829173" cy="757130"/>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About me</a:t>
            </a:r>
          </a:p>
        </p:txBody>
      </p:sp>
    </p:spTree>
    <p:extLst>
      <p:ext uri="{BB962C8B-B14F-4D97-AF65-F5344CB8AC3E}">
        <p14:creationId xmlns:p14="http://schemas.microsoft.com/office/powerpoint/2010/main" val="151512453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About me</a:t>
            </a:r>
          </a:p>
        </p:txBody>
      </p:sp>
      <p:sp>
        <p:nvSpPr>
          <p:cNvPr id="12" name="Text Placeholder 29">
            <a:extLst>
              <a:ext uri="{FF2B5EF4-FFF2-40B4-BE49-F238E27FC236}">
                <a16:creationId xmlns:a16="http://schemas.microsoft.com/office/drawing/2014/main" id="{7DE25FD4-A4F8-49C4-D652-B7342B359BFD}"/>
              </a:ext>
            </a:extLst>
          </p:cNvPr>
          <p:cNvSpPr>
            <a:spLocks noGrp="1"/>
          </p:cNvSpPr>
          <p:nvPr>
            <p:ph type="body" sz="quarter" idx="10"/>
          </p:nvPr>
        </p:nvSpPr>
        <p:spPr>
          <a:xfrm>
            <a:off x="3024462" y="1365724"/>
            <a:ext cx="5384882" cy="424732"/>
          </a:xfrm>
        </p:spPr>
        <p:txBody>
          <a:bodyPr/>
          <a:lstStyle/>
          <a:p>
            <a:r>
              <a:rPr lang="en-US" dirty="0">
                <a:solidFill>
                  <a:schemeClr val="accent3"/>
                </a:solidFill>
              </a:rPr>
              <a:t>Jorge Fonseca (he/him)</a:t>
            </a:r>
          </a:p>
        </p:txBody>
      </p:sp>
      <p:sp>
        <p:nvSpPr>
          <p:cNvPr id="13" name="Text Placeholder 31">
            <a:extLst>
              <a:ext uri="{FF2B5EF4-FFF2-40B4-BE49-F238E27FC236}">
                <a16:creationId xmlns:a16="http://schemas.microsoft.com/office/drawing/2014/main" id="{9FEB523E-43D3-445B-AF2B-AD782B34F2FF}"/>
              </a:ext>
            </a:extLst>
          </p:cNvPr>
          <p:cNvSpPr txBox="1">
            <a:spLocks/>
          </p:cNvSpPr>
          <p:nvPr/>
        </p:nvSpPr>
        <p:spPr>
          <a:xfrm>
            <a:off x="2929459" y="1888618"/>
            <a:ext cx="5129151" cy="574003"/>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Senior Solutions Architect</a:t>
            </a:r>
            <a:br>
              <a:rPr lang="en-US" dirty="0"/>
            </a:br>
            <a:r>
              <a:rPr lang="en-US" dirty="0"/>
              <a:t>Amazon Web Services</a:t>
            </a:r>
          </a:p>
        </p:txBody>
      </p:sp>
      <p:sp>
        <p:nvSpPr>
          <p:cNvPr id="14" name="Text Placeholder 2">
            <a:extLst>
              <a:ext uri="{FF2B5EF4-FFF2-40B4-BE49-F238E27FC236}">
                <a16:creationId xmlns:a16="http://schemas.microsoft.com/office/drawing/2014/main" id="{1553E3AE-839E-2E67-986F-D556A150AD8C}"/>
              </a:ext>
            </a:extLst>
          </p:cNvPr>
          <p:cNvSpPr txBox="1">
            <a:spLocks/>
          </p:cNvSpPr>
          <p:nvPr/>
        </p:nvSpPr>
        <p:spPr>
          <a:xfrm>
            <a:off x="3024462" y="2913189"/>
            <a:ext cx="5384882" cy="313932"/>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31C8FF"/>
                </a:solidFill>
              </a:rPr>
              <a:t>   </a:t>
            </a:r>
            <a:r>
              <a:rPr lang="en-US" dirty="0"/>
              <a:t> </a:t>
            </a:r>
            <a:r>
              <a:rPr lang="en-US" dirty="0">
                <a:solidFill>
                  <a:srgbClr val="31C8FF"/>
                </a:solidFill>
              </a:rPr>
              <a:t>linkedin.com/in/jorgefonseca</a:t>
            </a:r>
          </a:p>
        </p:txBody>
      </p:sp>
      <p:pic>
        <p:nvPicPr>
          <p:cNvPr id="15" name="Picture 8" descr="Square Linkedin Logo White | Pnggrid">
            <a:extLst>
              <a:ext uri="{FF2B5EF4-FFF2-40B4-BE49-F238E27FC236}">
                <a16:creationId xmlns:a16="http://schemas.microsoft.com/office/drawing/2014/main" id="{C6DC2E90-605F-10F4-3C40-039B1D26D97D}"/>
              </a:ext>
            </a:extLst>
          </p:cNvPr>
          <p:cNvPicPr>
            <a:picLocks noChangeAspect="1" noChangeArrowheads="1"/>
          </p:cNvPicPr>
          <p:nvPr/>
        </p:nvPicPr>
        <p:blipFill>
          <a:blip r:embed="rId3">
            <a:duotone>
              <a:prstClr val="black"/>
              <a:srgbClr val="31C8FF">
                <a:tint val="45000"/>
                <a:satMod val="400000"/>
              </a:srgbClr>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028390" y="2943546"/>
            <a:ext cx="295450" cy="2954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04C5200-46C4-29BD-AB36-6DEEA1AE2CB3}"/>
              </a:ext>
            </a:extLst>
          </p:cNvPr>
          <p:cNvPicPr>
            <a:picLocks noChangeAspect="1"/>
          </p:cNvPicPr>
          <p:nvPr/>
        </p:nvPicPr>
        <p:blipFill>
          <a:blip r:embed="rId5"/>
          <a:stretch>
            <a:fillRect/>
          </a:stretch>
        </p:blipFill>
        <p:spPr>
          <a:xfrm>
            <a:off x="936001" y="1418400"/>
            <a:ext cx="1777068" cy="3082348"/>
          </a:xfrm>
          <a:prstGeom prst="rect">
            <a:avLst/>
          </a:prstGeom>
          <a:noFill/>
          <a:ln w="12700">
            <a:solidFill>
              <a:schemeClr val="tx1"/>
            </a:solidFill>
          </a:ln>
        </p:spPr>
      </p:pic>
    </p:spTree>
    <p:extLst>
      <p:ext uri="{BB962C8B-B14F-4D97-AF65-F5344CB8AC3E}">
        <p14:creationId xmlns:p14="http://schemas.microsoft.com/office/powerpoint/2010/main" val="40216730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About the past</a:t>
            </a:r>
          </a:p>
        </p:txBody>
      </p:sp>
      <p:pic>
        <p:nvPicPr>
          <p:cNvPr id="2050" name="Picture 2" descr="No photo description available.">
            <a:extLst>
              <a:ext uri="{FF2B5EF4-FFF2-40B4-BE49-F238E27FC236}">
                <a16:creationId xmlns:a16="http://schemas.microsoft.com/office/drawing/2014/main" id="{74374481-CE9F-62BD-0CBA-F9AEB710F4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90" t="7653" r="14768" b="14805"/>
          <a:stretch/>
        </p:blipFill>
        <p:spPr bwMode="auto">
          <a:xfrm>
            <a:off x="8748769" y="1419129"/>
            <a:ext cx="2663414" cy="266341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No photo description available.">
            <a:extLst>
              <a:ext uri="{FF2B5EF4-FFF2-40B4-BE49-F238E27FC236}">
                <a16:creationId xmlns:a16="http://schemas.microsoft.com/office/drawing/2014/main" id="{A59424E1-B2B7-80CF-CC2F-0A273AF9EB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8845" y="1419130"/>
            <a:ext cx="2663414" cy="266341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39AC138-862F-6D6E-85E5-A9E443A0E6F5}"/>
              </a:ext>
            </a:extLst>
          </p:cNvPr>
          <p:cNvPicPr>
            <a:picLocks noChangeAspect="1"/>
          </p:cNvPicPr>
          <p:nvPr/>
        </p:nvPicPr>
        <p:blipFill rotWithShape="1">
          <a:blip r:embed="rId5"/>
          <a:srcRect l="1323" t="1464" r="1461" b="1419"/>
          <a:stretch/>
        </p:blipFill>
        <p:spPr>
          <a:xfrm>
            <a:off x="932045" y="1419129"/>
            <a:ext cx="2960290" cy="2663413"/>
          </a:xfrm>
          <a:prstGeom prst="rect">
            <a:avLst/>
          </a:prstGeom>
        </p:spPr>
      </p:pic>
      <p:sp>
        <p:nvSpPr>
          <p:cNvPr id="5" name="Content Placeholder 2">
            <a:extLst>
              <a:ext uri="{FF2B5EF4-FFF2-40B4-BE49-F238E27FC236}">
                <a16:creationId xmlns:a16="http://schemas.microsoft.com/office/drawing/2014/main" id="{DF67B0E9-64E0-3BE6-8238-031C61E3536A}"/>
              </a:ext>
            </a:extLst>
          </p:cNvPr>
          <p:cNvSpPr txBox="1">
            <a:spLocks/>
          </p:cNvSpPr>
          <p:nvPr/>
        </p:nvSpPr>
        <p:spPr>
          <a:xfrm>
            <a:off x="481133" y="4234345"/>
            <a:ext cx="3869206" cy="2169825"/>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dirty="0">
                <a:solidFill>
                  <a:schemeClr val="accent3"/>
                </a:solidFill>
              </a:rPr>
              <a:t>2018 @ London, UK</a:t>
            </a:r>
            <a:br>
              <a:rPr lang="en-US" sz="2000" dirty="0">
                <a:solidFill>
                  <a:schemeClr val="accent3"/>
                </a:solidFill>
              </a:rPr>
            </a:br>
            <a:r>
              <a:rPr lang="en-US" sz="2000" dirty="0">
                <a:solidFill>
                  <a:schemeClr val="accent3"/>
                </a:solidFill>
              </a:rPr>
              <a:t>Enterprise Cloud Comp. conf.</a:t>
            </a:r>
          </a:p>
          <a:p>
            <a:pPr marL="0" indent="0" algn="ctr">
              <a:lnSpc>
                <a:spcPct val="100000"/>
              </a:lnSpc>
              <a:spcAft>
                <a:spcPts val="600"/>
              </a:spcAft>
              <a:buNone/>
            </a:pPr>
            <a:r>
              <a:rPr lang="en-US" sz="2000" dirty="0"/>
              <a:t>The future of </a:t>
            </a:r>
            <a:br>
              <a:rPr lang="en-US" sz="2000" dirty="0"/>
            </a:br>
            <a:r>
              <a:rPr lang="en-US" sz="2000" dirty="0"/>
              <a:t>customer experience in commercial aviation</a:t>
            </a:r>
          </a:p>
          <a:p>
            <a:pPr marL="0" indent="0" algn="ctr">
              <a:lnSpc>
                <a:spcPct val="100000"/>
              </a:lnSpc>
              <a:spcAft>
                <a:spcPts val="600"/>
              </a:spcAft>
              <a:buNone/>
            </a:pPr>
            <a:endParaRPr lang="en-US" sz="2000" dirty="0"/>
          </a:p>
        </p:txBody>
      </p:sp>
      <p:sp>
        <p:nvSpPr>
          <p:cNvPr id="7" name="Content Placeholder 2">
            <a:extLst>
              <a:ext uri="{FF2B5EF4-FFF2-40B4-BE49-F238E27FC236}">
                <a16:creationId xmlns:a16="http://schemas.microsoft.com/office/drawing/2014/main" id="{4CB5997B-9690-158B-7574-112082010407}"/>
              </a:ext>
            </a:extLst>
          </p:cNvPr>
          <p:cNvSpPr txBox="1">
            <a:spLocks/>
          </p:cNvSpPr>
          <p:nvPr/>
        </p:nvSpPr>
        <p:spPr>
          <a:xfrm>
            <a:off x="4192489" y="4234345"/>
            <a:ext cx="4256127" cy="17081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dirty="0">
                <a:solidFill>
                  <a:schemeClr val="accent4">
                    <a:lumMod val="60000"/>
                    <a:lumOff val="40000"/>
                  </a:schemeClr>
                </a:solidFill>
              </a:rPr>
              <a:t>2022 @ Manama, Bahrain</a:t>
            </a:r>
            <a:br>
              <a:rPr lang="en-US" sz="2000" dirty="0">
                <a:solidFill>
                  <a:schemeClr val="accent4">
                    <a:lumMod val="60000"/>
                    <a:lumOff val="40000"/>
                  </a:schemeClr>
                </a:solidFill>
              </a:rPr>
            </a:br>
            <a:r>
              <a:rPr lang="en-US" sz="2000" dirty="0">
                <a:solidFill>
                  <a:schemeClr val="accent4">
                    <a:lumMod val="60000"/>
                    <a:lumOff val="40000"/>
                  </a:schemeClr>
                </a:solidFill>
              </a:rPr>
              <a:t>World Passenger Symposium</a:t>
            </a:r>
          </a:p>
          <a:p>
            <a:pPr marL="0" indent="0" algn="ctr">
              <a:lnSpc>
                <a:spcPct val="100000"/>
              </a:lnSpc>
              <a:spcAft>
                <a:spcPts val="600"/>
              </a:spcAft>
              <a:buNone/>
            </a:pPr>
            <a:r>
              <a:rPr lang="en-US" sz="2000" dirty="0"/>
              <a:t>IATA Digital Think Tank</a:t>
            </a:r>
            <a:br>
              <a:rPr lang="en-US" sz="2000" dirty="0"/>
            </a:br>
            <a:r>
              <a:rPr lang="en-US" sz="2000" dirty="0"/>
              <a:t>Trust me, know my needs</a:t>
            </a:r>
            <a:br>
              <a:rPr lang="en-US" sz="2000" dirty="0"/>
            </a:br>
            <a:r>
              <a:rPr lang="en-US" sz="2000" dirty="0"/>
              <a:t>W3C DIDs, VCs, DIDcomm</a:t>
            </a:r>
          </a:p>
        </p:txBody>
      </p:sp>
      <p:sp>
        <p:nvSpPr>
          <p:cNvPr id="8" name="Content Placeholder 2">
            <a:extLst>
              <a:ext uri="{FF2B5EF4-FFF2-40B4-BE49-F238E27FC236}">
                <a16:creationId xmlns:a16="http://schemas.microsoft.com/office/drawing/2014/main" id="{15417324-5B39-A792-E45D-A7610F660C19}"/>
              </a:ext>
            </a:extLst>
          </p:cNvPr>
          <p:cNvSpPr txBox="1">
            <a:spLocks/>
          </p:cNvSpPr>
          <p:nvPr/>
        </p:nvSpPr>
        <p:spPr>
          <a:xfrm>
            <a:off x="8145873" y="4234345"/>
            <a:ext cx="3869206" cy="17081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dirty="0">
                <a:solidFill>
                  <a:srgbClr val="00B0F0"/>
                </a:solidFill>
              </a:rPr>
              <a:t>2022 @ Las Vegas, USA</a:t>
            </a:r>
            <a:br>
              <a:rPr lang="en-US" sz="2000" dirty="0">
                <a:solidFill>
                  <a:srgbClr val="00B0F0"/>
                </a:solidFill>
              </a:rPr>
            </a:br>
            <a:r>
              <a:rPr lang="en-US" sz="2000" dirty="0">
                <a:solidFill>
                  <a:srgbClr val="00B0F0"/>
                </a:solidFill>
              </a:rPr>
              <a:t>AWS re:Invent</a:t>
            </a:r>
          </a:p>
          <a:p>
            <a:pPr marL="0" indent="0" algn="ctr">
              <a:lnSpc>
                <a:spcPct val="100000"/>
              </a:lnSpc>
              <a:spcAft>
                <a:spcPts val="600"/>
              </a:spcAft>
              <a:buNone/>
            </a:pPr>
            <a:r>
              <a:rPr lang="en-US" sz="2000" dirty="0"/>
              <a:t>Deliver a connected </a:t>
            </a:r>
            <a:br>
              <a:rPr lang="en-US" sz="2000" dirty="0"/>
            </a:br>
            <a:r>
              <a:rPr lang="en-US" sz="2000" dirty="0"/>
              <a:t>travel experience with distributed data mesh</a:t>
            </a:r>
          </a:p>
        </p:txBody>
      </p:sp>
    </p:spTree>
    <p:extLst>
      <p:ext uri="{BB962C8B-B14F-4D97-AF65-F5344CB8AC3E}">
        <p14:creationId xmlns:p14="http://schemas.microsoft.com/office/powerpoint/2010/main" val="4241001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52"/>
                                        </p:tgtEl>
                                        <p:attrNameLst>
                                          <p:attrName>style.visibility</p:attrName>
                                        </p:attrNameLst>
                                      </p:cBhvr>
                                      <p:to>
                                        <p:strVal val="visible"/>
                                      </p:to>
                                    </p:set>
                                    <p:animEffect transition="in" filter="fade">
                                      <p:cBhvr>
                                        <p:cTn id="14" dur="500"/>
                                        <p:tgtEl>
                                          <p:spTgt spid="205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fade">
                                      <p:cBhvr>
                                        <p:cTn id="21" dur="500"/>
                                        <p:tgtEl>
                                          <p:spTgt spid="205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The book </a:t>
            </a: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6191495" y="1133856"/>
            <a:ext cx="3720367" cy="101566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6000" b="1" dirty="0"/>
              <a:t>2016</a:t>
            </a:r>
            <a:endParaRPr lang="en-US" sz="3600" b="1" dirty="0">
              <a:solidFill>
                <a:schemeClr val="accent4"/>
              </a:solidFill>
            </a:endParaRPr>
          </a:p>
        </p:txBody>
      </p:sp>
      <p:pic>
        <p:nvPicPr>
          <p:cNvPr id="1026" name="Picture 2" descr="The Inevitable: Understanding the 12 Technological Forces That Will Shape  Our Future : Kelly, Kevin: Amazon.de: Bücher">
            <a:extLst>
              <a:ext uri="{FF2B5EF4-FFF2-40B4-BE49-F238E27FC236}">
                <a16:creationId xmlns:a16="http://schemas.microsoft.com/office/drawing/2014/main" id="{1670B372-6E53-4C37-BC23-5FF6DD173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58245">
            <a:off x="1573505" y="1438106"/>
            <a:ext cx="2400881" cy="361945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6D27FC62-2435-A40F-9BCF-637613103607}"/>
              </a:ext>
            </a:extLst>
          </p:cNvPr>
          <p:cNvCxnSpPr>
            <a:cxnSpLocks/>
          </p:cNvCxnSpPr>
          <p:nvPr/>
        </p:nvCxnSpPr>
        <p:spPr>
          <a:xfrm>
            <a:off x="8093419" y="2267712"/>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E20CF0E0-BDA9-BEE1-4BF8-936DC4C60193}"/>
              </a:ext>
            </a:extLst>
          </p:cNvPr>
          <p:cNvSpPr txBox="1">
            <a:spLocks/>
          </p:cNvSpPr>
          <p:nvPr/>
        </p:nvSpPr>
        <p:spPr>
          <a:xfrm>
            <a:off x="8339375" y="3247834"/>
            <a:ext cx="3451784" cy="15696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buNone/>
            </a:pPr>
            <a:r>
              <a:rPr lang="en-US" sz="3200" dirty="0"/>
              <a:t>tech forces that will shape the </a:t>
            </a:r>
            <a:r>
              <a:rPr lang="en-US" sz="3200" dirty="0">
                <a:solidFill>
                  <a:schemeClr val="accent3"/>
                </a:solidFill>
              </a:rPr>
              <a:t>next 30 years</a:t>
            </a:r>
          </a:p>
        </p:txBody>
      </p:sp>
      <p:sp>
        <p:nvSpPr>
          <p:cNvPr id="8" name="Content Placeholder 2">
            <a:extLst>
              <a:ext uri="{FF2B5EF4-FFF2-40B4-BE49-F238E27FC236}">
                <a16:creationId xmlns:a16="http://schemas.microsoft.com/office/drawing/2014/main" id="{F3E15618-AE31-94AC-4297-FBA51A386B74}"/>
              </a:ext>
            </a:extLst>
          </p:cNvPr>
          <p:cNvSpPr txBox="1">
            <a:spLocks/>
          </p:cNvSpPr>
          <p:nvPr/>
        </p:nvSpPr>
        <p:spPr>
          <a:xfrm>
            <a:off x="4782207" y="3247834"/>
            <a:ext cx="3091958" cy="15696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200" dirty="0">
                <a:solidFill>
                  <a:schemeClr val="accent3"/>
                </a:solidFill>
              </a:rPr>
              <a:t>3 decades</a:t>
            </a:r>
            <a:br>
              <a:rPr lang="en-US" sz="3200" dirty="0"/>
            </a:br>
            <a:r>
              <a:rPr lang="en-US" sz="3200" dirty="0"/>
              <a:t>since the birth of the internet</a:t>
            </a:r>
          </a:p>
        </p:txBody>
      </p:sp>
    </p:spTree>
    <p:extLst>
      <p:ext uri="{BB962C8B-B14F-4D97-AF65-F5344CB8AC3E}">
        <p14:creationId xmlns:p14="http://schemas.microsoft.com/office/powerpoint/2010/main" val="298899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5" presetClass="path" presetSubtype="0" decel="100000" fill="hold" grpId="1" nodeType="withEffect">
                                  <p:stCondLst>
                                    <p:cond delay="0"/>
                                  </p:stCondLst>
                                  <p:childTnLst>
                                    <p:animMotion origin="layout" path="M -3.54167E-6 3.7037E-7 L 0.00847 3.7037E-7 " pathEditMode="relative" rAng="0" ptsTypes="AA">
                                      <p:cBhvr>
                                        <p:cTn id="9" dur="500" spd="-100000" fill="hold"/>
                                        <p:tgtEl>
                                          <p:spTgt spid="7"/>
                                        </p:tgtEl>
                                        <p:attrNameLst>
                                          <p:attrName>ppt_x</p:attrName>
                                          <p:attrName>ppt_y</p:attrName>
                                        </p:attrNameLst>
                                      </p:cBhvr>
                                      <p:rCtr x="417"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35" presetClass="path" presetSubtype="0" decel="100000" fill="hold" grpId="1" nodeType="withEffect">
                                  <p:stCondLst>
                                    <p:cond delay="0"/>
                                  </p:stCondLst>
                                  <p:childTnLst>
                                    <p:animMotion origin="layout" path="M -3.54167E-6 3.7037E-7 L 0.00847 3.7037E-7 " pathEditMode="relative" rAng="0" ptsTypes="AA">
                                      <p:cBhvr>
                                        <p:cTn id="14" dur="500" spd="-100000" fill="hold"/>
                                        <p:tgtEl>
                                          <p:spTgt spid="8"/>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About the future</a:t>
            </a:r>
          </a:p>
        </p:txBody>
      </p:sp>
      <p:sp>
        <p:nvSpPr>
          <p:cNvPr id="5" name="Content Placeholder 2">
            <a:extLst>
              <a:ext uri="{FF2B5EF4-FFF2-40B4-BE49-F238E27FC236}">
                <a16:creationId xmlns:a16="http://schemas.microsoft.com/office/drawing/2014/main" id="{DF67B0E9-64E0-3BE6-8238-031C61E3536A}"/>
              </a:ext>
            </a:extLst>
          </p:cNvPr>
          <p:cNvSpPr txBox="1">
            <a:spLocks/>
          </p:cNvSpPr>
          <p:nvPr/>
        </p:nvSpPr>
        <p:spPr>
          <a:xfrm>
            <a:off x="255510" y="3711830"/>
            <a:ext cx="3869206" cy="17081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3"/>
                </a:solidFill>
              </a:rPr>
              <a:t>Share with trust</a:t>
            </a:r>
          </a:p>
          <a:p>
            <a:pPr marL="0" indent="0" algn="ctr">
              <a:lnSpc>
                <a:spcPct val="100000"/>
              </a:lnSpc>
              <a:spcAft>
                <a:spcPts val="600"/>
              </a:spcAft>
              <a:buNone/>
            </a:pPr>
            <a:r>
              <a:rPr lang="en-US" sz="2400" dirty="0"/>
              <a:t>Domain trust framework</a:t>
            </a:r>
            <a:br>
              <a:rPr lang="en-US" sz="2400" dirty="0"/>
            </a:br>
            <a:r>
              <a:rPr lang="en-US" sz="2400" dirty="0"/>
              <a:t>Decentralized backbone</a:t>
            </a:r>
            <a:br>
              <a:rPr lang="en-US" sz="2400" dirty="0"/>
            </a:br>
            <a:endParaRPr lang="en-US" sz="2400" dirty="0"/>
          </a:p>
        </p:txBody>
      </p:sp>
      <p:sp>
        <p:nvSpPr>
          <p:cNvPr id="7" name="Content Placeholder 2">
            <a:extLst>
              <a:ext uri="{FF2B5EF4-FFF2-40B4-BE49-F238E27FC236}">
                <a16:creationId xmlns:a16="http://schemas.microsoft.com/office/drawing/2014/main" id="{4CB5997B-9690-158B-7574-112082010407}"/>
              </a:ext>
            </a:extLst>
          </p:cNvPr>
          <p:cNvSpPr txBox="1">
            <a:spLocks/>
          </p:cNvSpPr>
          <p:nvPr/>
        </p:nvSpPr>
        <p:spPr>
          <a:xfrm>
            <a:off x="4014361" y="3711830"/>
            <a:ext cx="4256127" cy="1338828"/>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4">
                    <a:lumMod val="60000"/>
                    <a:lumOff val="40000"/>
                  </a:schemeClr>
                </a:solidFill>
              </a:rPr>
              <a:t>Remix user screens</a:t>
            </a:r>
          </a:p>
          <a:p>
            <a:pPr marL="0" indent="0" algn="ctr">
              <a:lnSpc>
                <a:spcPct val="100000"/>
              </a:lnSpc>
              <a:spcAft>
                <a:spcPts val="600"/>
              </a:spcAft>
              <a:buNone/>
            </a:pPr>
            <a:r>
              <a:rPr lang="en-US" sz="2400" dirty="0"/>
              <a:t>UI primitive parts</a:t>
            </a:r>
            <a:br>
              <a:rPr lang="en-US" sz="2400" dirty="0"/>
            </a:br>
            <a:r>
              <a:rPr lang="en-US" sz="2400" dirty="0"/>
              <a:t>Session dialogs</a:t>
            </a:r>
          </a:p>
        </p:txBody>
      </p:sp>
      <p:sp>
        <p:nvSpPr>
          <p:cNvPr id="8" name="Content Placeholder 2">
            <a:extLst>
              <a:ext uri="{FF2B5EF4-FFF2-40B4-BE49-F238E27FC236}">
                <a16:creationId xmlns:a16="http://schemas.microsoft.com/office/drawing/2014/main" id="{15417324-5B39-A792-E45D-A7610F660C19}"/>
              </a:ext>
            </a:extLst>
          </p:cNvPr>
          <p:cNvSpPr txBox="1">
            <a:spLocks/>
          </p:cNvSpPr>
          <p:nvPr/>
        </p:nvSpPr>
        <p:spPr>
          <a:xfrm>
            <a:off x="8145873" y="3711830"/>
            <a:ext cx="3869206" cy="1338828"/>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rgbClr val="00B0F0"/>
                </a:solidFill>
              </a:rPr>
              <a:t>Cognify everything</a:t>
            </a:r>
          </a:p>
          <a:p>
            <a:pPr marL="0" indent="0" algn="ctr">
              <a:lnSpc>
                <a:spcPct val="100000"/>
              </a:lnSpc>
              <a:spcAft>
                <a:spcPts val="600"/>
              </a:spcAft>
              <a:buNone/>
            </a:pPr>
            <a:r>
              <a:rPr lang="en-US" sz="2400" dirty="0"/>
              <a:t>One tap to connect</a:t>
            </a:r>
            <a:br>
              <a:rPr lang="en-US" sz="2400" dirty="0"/>
            </a:br>
            <a:r>
              <a:rPr lang="en-US" sz="2400" dirty="0"/>
              <a:t>One tap interactions</a:t>
            </a:r>
          </a:p>
        </p:txBody>
      </p:sp>
      <p:pic>
        <p:nvPicPr>
          <p:cNvPr id="53" name="Picture 59">
            <a:extLst>
              <a:ext uri="{FF2B5EF4-FFF2-40B4-BE49-F238E27FC236}">
                <a16:creationId xmlns:a16="http://schemas.microsoft.com/office/drawing/2014/main" id="{7DD7DB0E-D5A4-D361-20CC-5685F0CB7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5032" y="1922450"/>
            <a:ext cx="1034784" cy="137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 name="Group 54">
            <a:extLst>
              <a:ext uri="{FF2B5EF4-FFF2-40B4-BE49-F238E27FC236}">
                <a16:creationId xmlns:a16="http://schemas.microsoft.com/office/drawing/2014/main" id="{4B9D948E-6FDD-1BFA-8DBA-6A710345F8B3}"/>
              </a:ext>
            </a:extLst>
          </p:cNvPr>
          <p:cNvGrpSpPr>
            <a:grpSpLocks noChangeAspect="1"/>
          </p:cNvGrpSpPr>
          <p:nvPr/>
        </p:nvGrpSpPr>
        <p:grpSpPr>
          <a:xfrm>
            <a:off x="9406105" y="1922450"/>
            <a:ext cx="1348742" cy="1337444"/>
            <a:chOff x="-782952" y="5279717"/>
            <a:chExt cx="558720" cy="554040"/>
          </a:xfrm>
        </p:grpSpPr>
        <p:sp>
          <p:nvSpPr>
            <p:cNvPr id="56" name="Freeform: Shape 74">
              <a:extLst>
                <a:ext uri="{FF2B5EF4-FFF2-40B4-BE49-F238E27FC236}">
                  <a16:creationId xmlns:a16="http://schemas.microsoft.com/office/drawing/2014/main" id="{DF0903D7-263C-C10B-6C3C-918381B04D96}"/>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7" name="Freeform: Shape 75">
              <a:extLst>
                <a:ext uri="{FF2B5EF4-FFF2-40B4-BE49-F238E27FC236}">
                  <a16:creationId xmlns:a16="http://schemas.microsoft.com/office/drawing/2014/main" id="{04DD2986-B159-AA42-CD1D-7A10C08EC29E}"/>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8" name="Freeform: Shape 76">
              <a:extLst>
                <a:ext uri="{FF2B5EF4-FFF2-40B4-BE49-F238E27FC236}">
                  <a16:creationId xmlns:a16="http://schemas.microsoft.com/office/drawing/2014/main" id="{3705475E-BE0D-B141-0521-5BF1B7D34820}"/>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9" name="Freeform: Shape 77">
              <a:extLst>
                <a:ext uri="{FF2B5EF4-FFF2-40B4-BE49-F238E27FC236}">
                  <a16:creationId xmlns:a16="http://schemas.microsoft.com/office/drawing/2014/main" id="{275913A1-9AF6-F5F0-B358-C33CE5828FFF}"/>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0" name="Freeform: Shape 78">
              <a:extLst>
                <a:ext uri="{FF2B5EF4-FFF2-40B4-BE49-F238E27FC236}">
                  <a16:creationId xmlns:a16="http://schemas.microsoft.com/office/drawing/2014/main" id="{E7746511-2DB3-8C38-925B-A7A9B0EA1224}"/>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1" name="Freeform: Shape 79">
              <a:extLst>
                <a:ext uri="{FF2B5EF4-FFF2-40B4-BE49-F238E27FC236}">
                  <a16:creationId xmlns:a16="http://schemas.microsoft.com/office/drawing/2014/main" id="{04795B0B-50E7-4725-8E65-D2077244F436}"/>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2" name="Freeform: Shape 80">
              <a:extLst>
                <a:ext uri="{FF2B5EF4-FFF2-40B4-BE49-F238E27FC236}">
                  <a16:creationId xmlns:a16="http://schemas.microsoft.com/office/drawing/2014/main" id="{0C03E29B-7A07-C9A6-B6F2-AF80D17AB5B5}"/>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3" name="Freeform: Shape 81">
              <a:extLst>
                <a:ext uri="{FF2B5EF4-FFF2-40B4-BE49-F238E27FC236}">
                  <a16:creationId xmlns:a16="http://schemas.microsoft.com/office/drawing/2014/main" id="{3297D309-DD7B-F480-2A25-FE129365C1EF}"/>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48" name="Freeform: Shape 82">
              <a:extLst>
                <a:ext uri="{FF2B5EF4-FFF2-40B4-BE49-F238E27FC236}">
                  <a16:creationId xmlns:a16="http://schemas.microsoft.com/office/drawing/2014/main" id="{E7E88296-3269-113D-70F1-07975575F492}"/>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49" name="Freeform: Shape 83">
              <a:extLst>
                <a:ext uri="{FF2B5EF4-FFF2-40B4-BE49-F238E27FC236}">
                  <a16:creationId xmlns:a16="http://schemas.microsoft.com/office/drawing/2014/main" id="{61D91376-66F3-0924-F738-DCCE6A5E928C}"/>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51" name="Freeform: Shape 84">
              <a:extLst>
                <a:ext uri="{FF2B5EF4-FFF2-40B4-BE49-F238E27FC236}">
                  <a16:creationId xmlns:a16="http://schemas.microsoft.com/office/drawing/2014/main" id="{49285E2B-CE79-530C-F528-7E82B46F8477}"/>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53" name="Freeform: Shape 85">
              <a:extLst>
                <a:ext uri="{FF2B5EF4-FFF2-40B4-BE49-F238E27FC236}">
                  <a16:creationId xmlns:a16="http://schemas.microsoft.com/office/drawing/2014/main" id="{AAC229D8-4A25-B18D-0EA8-308F4DA23DA4}"/>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444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2054" name="Freeform: Shape 86">
              <a:extLst>
                <a:ext uri="{FF2B5EF4-FFF2-40B4-BE49-F238E27FC236}">
                  <a16:creationId xmlns:a16="http://schemas.microsoft.com/office/drawing/2014/main" id="{1AF340F4-6EB9-E99E-2C5D-E03687107F4A}"/>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5" name="Freeform: Shape 87">
              <a:extLst>
                <a:ext uri="{FF2B5EF4-FFF2-40B4-BE49-F238E27FC236}">
                  <a16:creationId xmlns:a16="http://schemas.microsoft.com/office/drawing/2014/main" id="{7B8114DF-F64C-7E2D-016A-0B2F4C19BA45}"/>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6" name="Freeform: Shape 88">
              <a:extLst>
                <a:ext uri="{FF2B5EF4-FFF2-40B4-BE49-F238E27FC236}">
                  <a16:creationId xmlns:a16="http://schemas.microsoft.com/office/drawing/2014/main" id="{BCAEC340-0084-0BF6-EA2A-300D9B01CE86}"/>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7" name="Freeform: Shape 89">
              <a:extLst>
                <a:ext uri="{FF2B5EF4-FFF2-40B4-BE49-F238E27FC236}">
                  <a16:creationId xmlns:a16="http://schemas.microsoft.com/office/drawing/2014/main" id="{26035B09-34FE-5A4B-88BD-58D27EE112A9}"/>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8" name="Freeform: Shape 90">
              <a:extLst>
                <a:ext uri="{FF2B5EF4-FFF2-40B4-BE49-F238E27FC236}">
                  <a16:creationId xmlns:a16="http://schemas.microsoft.com/office/drawing/2014/main" id="{7110F1A0-7A67-EE0F-D5A8-B3244AD736D5}"/>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9" name="Freeform: Shape 91">
              <a:extLst>
                <a:ext uri="{FF2B5EF4-FFF2-40B4-BE49-F238E27FC236}">
                  <a16:creationId xmlns:a16="http://schemas.microsoft.com/office/drawing/2014/main" id="{F87DEC10-A3D8-5484-5018-F9CE9E824ACF}"/>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60" name="Freeform: Shape 92">
              <a:extLst>
                <a:ext uri="{FF2B5EF4-FFF2-40B4-BE49-F238E27FC236}">
                  <a16:creationId xmlns:a16="http://schemas.microsoft.com/office/drawing/2014/main" id="{7FD6AF2E-1FFE-5791-F49F-51099A9D0D3F}"/>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61" name="Freeform: Shape 93">
              <a:extLst>
                <a:ext uri="{FF2B5EF4-FFF2-40B4-BE49-F238E27FC236}">
                  <a16:creationId xmlns:a16="http://schemas.microsoft.com/office/drawing/2014/main" id="{F23E7E66-002E-6E99-6929-E12FEACBB834}"/>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grpSp>
      <p:grpSp>
        <p:nvGrpSpPr>
          <p:cNvPr id="2062" name="Group 2061">
            <a:extLst>
              <a:ext uri="{FF2B5EF4-FFF2-40B4-BE49-F238E27FC236}">
                <a16:creationId xmlns:a16="http://schemas.microsoft.com/office/drawing/2014/main" id="{4C660B53-8B10-CFB4-CE2F-ED86AB6B813D}"/>
              </a:ext>
            </a:extLst>
          </p:cNvPr>
          <p:cNvGrpSpPr>
            <a:grpSpLocks noChangeAspect="1"/>
          </p:cNvGrpSpPr>
          <p:nvPr/>
        </p:nvGrpSpPr>
        <p:grpSpPr>
          <a:xfrm>
            <a:off x="1360258" y="1997540"/>
            <a:ext cx="1992217" cy="1282538"/>
            <a:chOff x="4348497" y="3025153"/>
            <a:chExt cx="661036" cy="425559"/>
          </a:xfrm>
        </p:grpSpPr>
        <p:sp>
          <p:nvSpPr>
            <p:cNvPr id="2063" name="Freeform: Shape 34">
              <a:extLst>
                <a:ext uri="{FF2B5EF4-FFF2-40B4-BE49-F238E27FC236}">
                  <a16:creationId xmlns:a16="http://schemas.microsoft.com/office/drawing/2014/main" id="{BA3BE179-91DA-76C0-37F3-B2F13C7CD557}"/>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4" name="Freeform: Shape 35">
              <a:extLst>
                <a:ext uri="{FF2B5EF4-FFF2-40B4-BE49-F238E27FC236}">
                  <a16:creationId xmlns:a16="http://schemas.microsoft.com/office/drawing/2014/main" id="{A6FC328C-847A-2708-C734-A2876D5AB83E}"/>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5" name="Freeform: Shape 36">
              <a:extLst>
                <a:ext uri="{FF2B5EF4-FFF2-40B4-BE49-F238E27FC236}">
                  <a16:creationId xmlns:a16="http://schemas.microsoft.com/office/drawing/2014/main" id="{759AD760-6726-B0E5-D85B-9DC4A1B8CC44}"/>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6" name="Freeform: Shape 37">
              <a:extLst>
                <a:ext uri="{FF2B5EF4-FFF2-40B4-BE49-F238E27FC236}">
                  <a16:creationId xmlns:a16="http://schemas.microsoft.com/office/drawing/2014/main" id="{46A26B21-27E2-34C9-7AF8-5D72862E6D8C}"/>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7" name="Freeform: Shape 38">
              <a:extLst>
                <a:ext uri="{FF2B5EF4-FFF2-40B4-BE49-F238E27FC236}">
                  <a16:creationId xmlns:a16="http://schemas.microsoft.com/office/drawing/2014/main" id="{1E7CB8E4-9443-7ABB-12E9-BEBC4F303123}"/>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8" name="Freeform: Shape 39">
              <a:extLst>
                <a:ext uri="{FF2B5EF4-FFF2-40B4-BE49-F238E27FC236}">
                  <a16:creationId xmlns:a16="http://schemas.microsoft.com/office/drawing/2014/main" id="{1EC9687C-63D2-E6AD-FABC-25738CBC1C0D}"/>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9" name="Freeform: Shape 40">
              <a:extLst>
                <a:ext uri="{FF2B5EF4-FFF2-40B4-BE49-F238E27FC236}">
                  <a16:creationId xmlns:a16="http://schemas.microsoft.com/office/drawing/2014/main" id="{AB3FE37B-CB6D-DFAB-F52F-718F6D29C271}"/>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70" name="Freeform: Shape 41">
              <a:extLst>
                <a:ext uri="{FF2B5EF4-FFF2-40B4-BE49-F238E27FC236}">
                  <a16:creationId xmlns:a16="http://schemas.microsoft.com/office/drawing/2014/main" id="{A5CC0E90-8324-0900-268B-18E31EC35CF5}"/>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71" name="Freeform: Shape 42">
              <a:extLst>
                <a:ext uri="{FF2B5EF4-FFF2-40B4-BE49-F238E27FC236}">
                  <a16:creationId xmlns:a16="http://schemas.microsoft.com/office/drawing/2014/main" id="{55EC724F-AE8D-8F45-1BBF-8B2C85FB2532}"/>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2" name="Freeform: Shape 43">
              <a:extLst>
                <a:ext uri="{FF2B5EF4-FFF2-40B4-BE49-F238E27FC236}">
                  <a16:creationId xmlns:a16="http://schemas.microsoft.com/office/drawing/2014/main" id="{DA23DBD3-ABF9-57A7-E685-A69BB81DC3D9}"/>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3" name="Freeform: Shape 44">
              <a:extLst>
                <a:ext uri="{FF2B5EF4-FFF2-40B4-BE49-F238E27FC236}">
                  <a16:creationId xmlns:a16="http://schemas.microsoft.com/office/drawing/2014/main" id="{DD1323AD-8E23-E635-2EF1-006F74FF561A}"/>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4" name="Freeform: Shape 45">
              <a:extLst>
                <a:ext uri="{FF2B5EF4-FFF2-40B4-BE49-F238E27FC236}">
                  <a16:creationId xmlns:a16="http://schemas.microsoft.com/office/drawing/2014/main" id="{2BDA889B-48C0-8F66-CB49-C37E62DF4925}"/>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5" name="Freeform: Shape 46">
              <a:extLst>
                <a:ext uri="{FF2B5EF4-FFF2-40B4-BE49-F238E27FC236}">
                  <a16:creationId xmlns:a16="http://schemas.microsoft.com/office/drawing/2014/main" id="{CD8D1334-9919-4241-6389-4597934A58C9}"/>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6" name="Freeform: Shape 47">
              <a:extLst>
                <a:ext uri="{FF2B5EF4-FFF2-40B4-BE49-F238E27FC236}">
                  <a16:creationId xmlns:a16="http://schemas.microsoft.com/office/drawing/2014/main" id="{CE0C2D45-99AA-A913-844D-1B8DAC658B36}"/>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7" name="Freeform: Shape 48">
              <a:extLst>
                <a:ext uri="{FF2B5EF4-FFF2-40B4-BE49-F238E27FC236}">
                  <a16:creationId xmlns:a16="http://schemas.microsoft.com/office/drawing/2014/main" id="{EE3B90E6-97AA-6851-D2FC-2858B42CF873}"/>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8" name="Freeform: Shape 49">
              <a:extLst>
                <a:ext uri="{FF2B5EF4-FFF2-40B4-BE49-F238E27FC236}">
                  <a16:creationId xmlns:a16="http://schemas.microsoft.com/office/drawing/2014/main" id="{E001664B-AB72-008A-39B8-871C79B723FB}"/>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9" name="Freeform: Shape 50">
              <a:extLst>
                <a:ext uri="{FF2B5EF4-FFF2-40B4-BE49-F238E27FC236}">
                  <a16:creationId xmlns:a16="http://schemas.microsoft.com/office/drawing/2014/main" id="{3E35E54F-7D68-027C-8AE0-139586B744E2}"/>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80" name="Freeform: Shape 51">
              <a:extLst>
                <a:ext uri="{FF2B5EF4-FFF2-40B4-BE49-F238E27FC236}">
                  <a16:creationId xmlns:a16="http://schemas.microsoft.com/office/drawing/2014/main" id="{F11B6090-5F1D-27F0-C4F9-26D692D2FF4D}"/>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81" name="Freeform: Shape 52">
              <a:extLst>
                <a:ext uri="{FF2B5EF4-FFF2-40B4-BE49-F238E27FC236}">
                  <a16:creationId xmlns:a16="http://schemas.microsoft.com/office/drawing/2014/main" id="{10F8903D-9433-866F-823B-553BD682025F}"/>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spTree>
    <p:extLst>
      <p:ext uri="{BB962C8B-B14F-4D97-AF65-F5344CB8AC3E}">
        <p14:creationId xmlns:p14="http://schemas.microsoft.com/office/powerpoint/2010/main" val="3511296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062"/>
                                        </p:tgtEl>
                                        <p:attrNameLst>
                                          <p:attrName>style.visibility</p:attrName>
                                        </p:attrNameLst>
                                      </p:cBhvr>
                                      <p:to>
                                        <p:strVal val="visible"/>
                                      </p:to>
                                    </p:set>
                                    <p:animEffect transition="in" filter="fade">
                                      <p:cBhvr>
                                        <p:cTn id="10" dur="500"/>
                                        <p:tgtEl>
                                          <p:spTgt spid="206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466C1F82-8B3A-6C67-417C-5E5F8BEDA259}"/>
              </a:ext>
            </a:extLst>
          </p:cNvPr>
          <p:cNvSpPr txBox="1">
            <a:spLocks/>
          </p:cNvSpPr>
          <p:nvPr/>
        </p:nvSpPr>
        <p:spPr>
          <a:xfrm>
            <a:off x="1126782" y="972212"/>
            <a:ext cx="10213880" cy="4567404"/>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solidFill>
                  <a:srgbClr val="FFC000"/>
                </a:solidFill>
              </a:rPr>
              <a:t>END OF PREVIEW</a:t>
            </a:r>
          </a:p>
          <a:p>
            <a:endParaRPr lang="en-US" dirty="0"/>
          </a:p>
          <a:p>
            <a:r>
              <a:rPr lang="en-US" sz="3600" dirty="0"/>
              <a:t>This was the first part of a 3-part presentation. </a:t>
            </a:r>
          </a:p>
          <a:p>
            <a:pPr>
              <a:spcBef>
                <a:spcPts val="1200"/>
              </a:spcBef>
              <a:spcAft>
                <a:spcPts val="1200"/>
              </a:spcAft>
            </a:pPr>
            <a:r>
              <a:rPr lang="en-US" sz="3600" dirty="0"/>
              <a:t>The second part covers the architectures that describe the framework, and the third part dives into the API definitions that will allow the audience to create new applications or adapt existing ones to integrate the ecosystem.</a:t>
            </a:r>
          </a:p>
        </p:txBody>
      </p:sp>
    </p:spTree>
    <p:extLst>
      <p:ext uri="{BB962C8B-B14F-4D97-AF65-F5344CB8AC3E}">
        <p14:creationId xmlns:p14="http://schemas.microsoft.com/office/powerpoint/2010/main" val="6582662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The forces</a:t>
            </a: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984061" y="1601288"/>
            <a:ext cx="3590039" cy="235449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3600" b="1" dirty="0">
                <a:solidFill>
                  <a:srgbClr val="00B0F0"/>
                </a:solidFill>
              </a:rPr>
              <a:t>Cognifying</a:t>
            </a:r>
            <a:endParaRPr lang="en-US" sz="3600" dirty="0"/>
          </a:p>
          <a:p>
            <a:pPr marL="0" indent="0">
              <a:lnSpc>
                <a:spcPct val="100000"/>
              </a:lnSpc>
              <a:spcAft>
                <a:spcPts val="600"/>
              </a:spcAft>
              <a:buNone/>
            </a:pPr>
            <a:r>
              <a:rPr lang="en-US" sz="3200" dirty="0"/>
              <a:t> • Becoming</a:t>
            </a:r>
          </a:p>
          <a:p>
            <a:pPr marL="0"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Interacting</a:t>
            </a:r>
          </a:p>
          <a:p>
            <a:pPr marL="0" indent="0">
              <a:lnSpc>
                <a:spcPct val="100000"/>
              </a:lnSpc>
              <a:spcAft>
                <a:spcPts val="600"/>
              </a:spcAft>
              <a:buNone/>
            </a:pPr>
            <a:r>
              <a:rPr lang="en-US" sz="3200" dirty="0"/>
              <a:t> • Filtering</a:t>
            </a:r>
          </a:p>
        </p:txBody>
      </p:sp>
      <p:sp>
        <p:nvSpPr>
          <p:cNvPr id="3" name="Content Placeholder 2">
            <a:extLst>
              <a:ext uri="{FF2B5EF4-FFF2-40B4-BE49-F238E27FC236}">
                <a16:creationId xmlns:a16="http://schemas.microsoft.com/office/drawing/2014/main" id="{D1043344-E7E9-1FB9-D6AB-73C906DB09DA}"/>
              </a:ext>
            </a:extLst>
          </p:cNvPr>
          <p:cNvSpPr txBox="1">
            <a:spLocks/>
          </p:cNvSpPr>
          <p:nvPr/>
        </p:nvSpPr>
        <p:spPr>
          <a:xfrm>
            <a:off x="4978049" y="1601288"/>
            <a:ext cx="3590039" cy="235449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3600" b="1" dirty="0">
                <a:solidFill>
                  <a:schemeClr val="accent4">
                    <a:lumMod val="60000"/>
                    <a:lumOff val="40000"/>
                  </a:schemeClr>
                </a:solidFill>
              </a:rPr>
              <a:t>Screening</a:t>
            </a:r>
            <a:endParaRPr lang="en-US" sz="3600" dirty="0">
              <a:solidFill>
                <a:schemeClr val="accent4">
                  <a:lumMod val="60000"/>
                  <a:lumOff val="40000"/>
                </a:schemeClr>
              </a:solidFill>
            </a:endParaRPr>
          </a:p>
          <a:p>
            <a:pPr marL="0"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Questioning</a:t>
            </a:r>
          </a:p>
          <a:p>
            <a:pPr marL="0" indent="0">
              <a:lnSpc>
                <a:spcPct val="100000"/>
              </a:lnSpc>
              <a:spcAft>
                <a:spcPts val="600"/>
              </a:spcAft>
              <a:buNone/>
            </a:pPr>
            <a:r>
              <a:rPr lang="en-US" sz="3200" dirty="0"/>
              <a:t> • Remixing</a:t>
            </a:r>
          </a:p>
          <a:p>
            <a:pPr marL="0" indent="0">
              <a:lnSpc>
                <a:spcPct val="100000"/>
              </a:lnSpc>
              <a:spcAft>
                <a:spcPts val="600"/>
              </a:spcAft>
              <a:buNone/>
            </a:pPr>
            <a:r>
              <a:rPr lang="en-US" sz="3200" dirty="0"/>
              <a:t> • Flowing</a:t>
            </a:r>
          </a:p>
        </p:txBody>
      </p:sp>
      <p:sp>
        <p:nvSpPr>
          <p:cNvPr id="4" name="Content Placeholder 2">
            <a:extLst>
              <a:ext uri="{FF2B5EF4-FFF2-40B4-BE49-F238E27FC236}">
                <a16:creationId xmlns:a16="http://schemas.microsoft.com/office/drawing/2014/main" id="{B38F87BC-74C3-7CD8-1666-64E7B6BC0B1E}"/>
              </a:ext>
            </a:extLst>
          </p:cNvPr>
          <p:cNvSpPr txBox="1">
            <a:spLocks/>
          </p:cNvSpPr>
          <p:nvPr/>
        </p:nvSpPr>
        <p:spPr>
          <a:xfrm>
            <a:off x="8596869" y="1601288"/>
            <a:ext cx="3639735" cy="235449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46037" indent="0">
              <a:lnSpc>
                <a:spcPct val="100000"/>
              </a:lnSpc>
              <a:spcAft>
                <a:spcPts val="600"/>
              </a:spcAft>
              <a:buNone/>
            </a:pPr>
            <a:r>
              <a:rPr lang="en-US" sz="3600" b="1" dirty="0">
                <a:solidFill>
                  <a:schemeClr val="accent3"/>
                </a:solidFill>
              </a:rPr>
              <a:t>Sharing</a:t>
            </a:r>
            <a:endParaRPr lang="en-US" sz="3600" dirty="0">
              <a:ln w="0"/>
              <a:effectLst>
                <a:outerShdw blurRad="38100" dist="19050" dir="2700000" algn="tl" rotWithShape="0">
                  <a:schemeClr val="dk1">
                    <a:alpha val="40000"/>
                  </a:schemeClr>
                </a:outerShdw>
              </a:effectLst>
            </a:endParaRPr>
          </a:p>
          <a:p>
            <a:pPr marL="46037"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Tracking</a:t>
            </a:r>
          </a:p>
          <a:p>
            <a:pPr marL="46037" indent="0">
              <a:lnSpc>
                <a:spcPct val="100000"/>
              </a:lnSpc>
              <a:spcAft>
                <a:spcPts val="600"/>
              </a:spcAft>
              <a:buNone/>
            </a:pPr>
            <a:r>
              <a:rPr lang="en-US" sz="3200" dirty="0"/>
              <a:t> • Accessing</a:t>
            </a:r>
            <a:endParaRPr lang="en-US" sz="3200" dirty="0">
              <a:ln w="0"/>
              <a:effectLst>
                <a:outerShdw blurRad="38100" dist="19050" dir="2700000" algn="tl" rotWithShape="0">
                  <a:schemeClr val="dk1">
                    <a:alpha val="40000"/>
                  </a:schemeClr>
                </a:outerShdw>
              </a:effectLst>
            </a:endParaRPr>
          </a:p>
          <a:p>
            <a:pPr marL="46037"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Beginning</a:t>
            </a:r>
          </a:p>
        </p:txBody>
      </p:sp>
      <p:grpSp>
        <p:nvGrpSpPr>
          <p:cNvPr id="2" name="Group 1">
            <a:extLst>
              <a:ext uri="{FF2B5EF4-FFF2-40B4-BE49-F238E27FC236}">
                <a16:creationId xmlns:a16="http://schemas.microsoft.com/office/drawing/2014/main" id="{26407024-1310-8EAB-3867-B661995A45F9}"/>
              </a:ext>
            </a:extLst>
          </p:cNvPr>
          <p:cNvGrpSpPr>
            <a:grpSpLocks noChangeAspect="1"/>
          </p:cNvGrpSpPr>
          <p:nvPr/>
        </p:nvGrpSpPr>
        <p:grpSpPr>
          <a:xfrm>
            <a:off x="3520834" y="1723448"/>
            <a:ext cx="435600" cy="431950"/>
            <a:chOff x="-782952" y="5279717"/>
            <a:chExt cx="558720" cy="554040"/>
          </a:xfrm>
        </p:grpSpPr>
        <p:sp>
          <p:nvSpPr>
            <p:cNvPr id="5" name="Freeform: Shape 74">
              <a:extLst>
                <a:ext uri="{FF2B5EF4-FFF2-40B4-BE49-F238E27FC236}">
                  <a16:creationId xmlns:a16="http://schemas.microsoft.com/office/drawing/2014/main" id="{75785603-7B79-3083-12ED-817221E387E0}"/>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 name="Freeform: Shape 75">
              <a:extLst>
                <a:ext uri="{FF2B5EF4-FFF2-40B4-BE49-F238E27FC236}">
                  <a16:creationId xmlns:a16="http://schemas.microsoft.com/office/drawing/2014/main" id="{14CBBB13-0473-DC5A-AB46-10F69F27BD5C}"/>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9" name="Freeform: Shape 76">
              <a:extLst>
                <a:ext uri="{FF2B5EF4-FFF2-40B4-BE49-F238E27FC236}">
                  <a16:creationId xmlns:a16="http://schemas.microsoft.com/office/drawing/2014/main" id="{3C75811D-621E-24D5-A57B-D8EB11B10761}"/>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1" name="Freeform: Shape 77">
              <a:extLst>
                <a:ext uri="{FF2B5EF4-FFF2-40B4-BE49-F238E27FC236}">
                  <a16:creationId xmlns:a16="http://schemas.microsoft.com/office/drawing/2014/main" id="{CE394080-1A4B-334A-047D-36A024DBBCAE}"/>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 name="Freeform: Shape 78">
              <a:extLst>
                <a:ext uri="{FF2B5EF4-FFF2-40B4-BE49-F238E27FC236}">
                  <a16:creationId xmlns:a16="http://schemas.microsoft.com/office/drawing/2014/main" id="{D92E4922-F1C8-D6AF-FBF8-40CD72A9D019}"/>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5" name="Freeform: Shape 79">
              <a:extLst>
                <a:ext uri="{FF2B5EF4-FFF2-40B4-BE49-F238E27FC236}">
                  <a16:creationId xmlns:a16="http://schemas.microsoft.com/office/drawing/2014/main" id="{34F2613E-C98B-1749-7692-5FDC5067BFC6}"/>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6" name="Freeform: Shape 80">
              <a:extLst>
                <a:ext uri="{FF2B5EF4-FFF2-40B4-BE49-F238E27FC236}">
                  <a16:creationId xmlns:a16="http://schemas.microsoft.com/office/drawing/2014/main" id="{CEFEEA8F-8B53-4EB1-870A-2E8E73F89D4B}"/>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7" name="Freeform: Shape 81">
              <a:extLst>
                <a:ext uri="{FF2B5EF4-FFF2-40B4-BE49-F238E27FC236}">
                  <a16:creationId xmlns:a16="http://schemas.microsoft.com/office/drawing/2014/main" id="{B9D1D713-8798-C358-8386-FD4DB939439D}"/>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8" name="Freeform: Shape 82">
              <a:extLst>
                <a:ext uri="{FF2B5EF4-FFF2-40B4-BE49-F238E27FC236}">
                  <a16:creationId xmlns:a16="http://schemas.microsoft.com/office/drawing/2014/main" id="{2AE72F25-161A-E228-C542-BE87A1B87AB2}"/>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9" name="Freeform: Shape 83">
              <a:extLst>
                <a:ext uri="{FF2B5EF4-FFF2-40B4-BE49-F238E27FC236}">
                  <a16:creationId xmlns:a16="http://schemas.microsoft.com/office/drawing/2014/main" id="{D9DBFB68-B061-768A-7AE6-9FFFAD532113}"/>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 name="Freeform: Shape 84">
              <a:extLst>
                <a:ext uri="{FF2B5EF4-FFF2-40B4-BE49-F238E27FC236}">
                  <a16:creationId xmlns:a16="http://schemas.microsoft.com/office/drawing/2014/main" id="{F2F8862D-B2C9-088C-D3A7-88D509F2FF9C}"/>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1" name="Freeform: Shape 85">
              <a:extLst>
                <a:ext uri="{FF2B5EF4-FFF2-40B4-BE49-F238E27FC236}">
                  <a16:creationId xmlns:a16="http://schemas.microsoft.com/office/drawing/2014/main" id="{91DFBFFF-FAE3-926C-470E-2F6E6B5FC35B}"/>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90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22" name="Freeform: Shape 86">
              <a:extLst>
                <a:ext uri="{FF2B5EF4-FFF2-40B4-BE49-F238E27FC236}">
                  <a16:creationId xmlns:a16="http://schemas.microsoft.com/office/drawing/2014/main" id="{34805F75-E8AD-1D98-BB47-E02683F8E848}"/>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3" name="Freeform: Shape 87">
              <a:extLst>
                <a:ext uri="{FF2B5EF4-FFF2-40B4-BE49-F238E27FC236}">
                  <a16:creationId xmlns:a16="http://schemas.microsoft.com/office/drawing/2014/main" id="{CDEA1E79-5051-4743-29DB-8879B4E28873}"/>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4" name="Freeform: Shape 88">
              <a:extLst>
                <a:ext uri="{FF2B5EF4-FFF2-40B4-BE49-F238E27FC236}">
                  <a16:creationId xmlns:a16="http://schemas.microsoft.com/office/drawing/2014/main" id="{C28E38BF-05A8-C890-ADF4-7F67F10AA148}"/>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5" name="Freeform: Shape 89">
              <a:extLst>
                <a:ext uri="{FF2B5EF4-FFF2-40B4-BE49-F238E27FC236}">
                  <a16:creationId xmlns:a16="http://schemas.microsoft.com/office/drawing/2014/main" id="{AA5E6CC5-10A2-682C-B2D7-0DFE794FC8CC}"/>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6" name="Freeform: Shape 90">
              <a:extLst>
                <a:ext uri="{FF2B5EF4-FFF2-40B4-BE49-F238E27FC236}">
                  <a16:creationId xmlns:a16="http://schemas.microsoft.com/office/drawing/2014/main" id="{E29ED894-C018-6823-9530-B9C67E5D21E7}"/>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7" name="Freeform: Shape 91">
              <a:extLst>
                <a:ext uri="{FF2B5EF4-FFF2-40B4-BE49-F238E27FC236}">
                  <a16:creationId xmlns:a16="http://schemas.microsoft.com/office/drawing/2014/main" id="{E542D9A8-2926-21FE-D061-E15784D7A4A3}"/>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8" name="Freeform: Shape 92">
              <a:extLst>
                <a:ext uri="{FF2B5EF4-FFF2-40B4-BE49-F238E27FC236}">
                  <a16:creationId xmlns:a16="http://schemas.microsoft.com/office/drawing/2014/main" id="{1D1D60F2-B1BD-50A7-843A-B6F8B72630F5}"/>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9" name="Freeform: Shape 93">
              <a:extLst>
                <a:ext uri="{FF2B5EF4-FFF2-40B4-BE49-F238E27FC236}">
                  <a16:creationId xmlns:a16="http://schemas.microsoft.com/office/drawing/2014/main" id="{9D8DFBB7-37ED-C54D-37DE-C9E0B4CB5B99}"/>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grpSp>
      <p:pic>
        <p:nvPicPr>
          <p:cNvPr id="30" name="Picture 59">
            <a:extLst>
              <a:ext uri="{FF2B5EF4-FFF2-40B4-BE49-F238E27FC236}">
                <a16:creationId xmlns:a16="http://schemas.microsoft.com/office/drawing/2014/main" id="{69E1B771-7763-2667-4870-148CE66B2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0644" y="1705423"/>
            <a:ext cx="351736"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a:extLst>
              <a:ext uri="{FF2B5EF4-FFF2-40B4-BE49-F238E27FC236}">
                <a16:creationId xmlns:a16="http://schemas.microsoft.com/office/drawing/2014/main" id="{1A3CAB49-8999-4AB0-778B-2F5CEAD97417}"/>
              </a:ext>
            </a:extLst>
          </p:cNvPr>
          <p:cNvGrpSpPr>
            <a:grpSpLocks noChangeAspect="1"/>
          </p:cNvGrpSpPr>
          <p:nvPr/>
        </p:nvGrpSpPr>
        <p:grpSpPr>
          <a:xfrm>
            <a:off x="10509254" y="1703923"/>
            <a:ext cx="671043" cy="432000"/>
            <a:chOff x="4348497" y="3025153"/>
            <a:chExt cx="661036" cy="425559"/>
          </a:xfrm>
        </p:grpSpPr>
        <p:sp>
          <p:nvSpPr>
            <p:cNvPr id="52" name="Freeform: Shape 34">
              <a:extLst>
                <a:ext uri="{FF2B5EF4-FFF2-40B4-BE49-F238E27FC236}">
                  <a16:creationId xmlns:a16="http://schemas.microsoft.com/office/drawing/2014/main" id="{D664260E-6E23-1A1F-CDBE-B17FFECED46D}"/>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3" name="Freeform: Shape 35">
              <a:extLst>
                <a:ext uri="{FF2B5EF4-FFF2-40B4-BE49-F238E27FC236}">
                  <a16:creationId xmlns:a16="http://schemas.microsoft.com/office/drawing/2014/main" id="{238B782C-B3B3-5637-68AA-F59A592E2724}"/>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4" name="Freeform: Shape 36">
              <a:extLst>
                <a:ext uri="{FF2B5EF4-FFF2-40B4-BE49-F238E27FC236}">
                  <a16:creationId xmlns:a16="http://schemas.microsoft.com/office/drawing/2014/main" id="{1F765829-3F10-9F2C-E737-9F2A291A4F4D}"/>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5" name="Freeform: Shape 37">
              <a:extLst>
                <a:ext uri="{FF2B5EF4-FFF2-40B4-BE49-F238E27FC236}">
                  <a16:creationId xmlns:a16="http://schemas.microsoft.com/office/drawing/2014/main" id="{F2AF085C-CD7D-B896-4419-DEA59ACD7B24}"/>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6" name="Freeform: Shape 38">
              <a:extLst>
                <a:ext uri="{FF2B5EF4-FFF2-40B4-BE49-F238E27FC236}">
                  <a16:creationId xmlns:a16="http://schemas.microsoft.com/office/drawing/2014/main" id="{5CD45A05-17AA-60F1-9489-7D97E073CBF7}"/>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7" name="Freeform: Shape 39">
              <a:extLst>
                <a:ext uri="{FF2B5EF4-FFF2-40B4-BE49-F238E27FC236}">
                  <a16:creationId xmlns:a16="http://schemas.microsoft.com/office/drawing/2014/main" id="{932FC9A5-C1B2-A929-3398-14AA315F6F01}"/>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8" name="Freeform: Shape 40">
              <a:extLst>
                <a:ext uri="{FF2B5EF4-FFF2-40B4-BE49-F238E27FC236}">
                  <a16:creationId xmlns:a16="http://schemas.microsoft.com/office/drawing/2014/main" id="{77C23499-3152-A0B0-C73E-88D9D1012F80}"/>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9" name="Freeform: Shape 41">
              <a:extLst>
                <a:ext uri="{FF2B5EF4-FFF2-40B4-BE49-F238E27FC236}">
                  <a16:creationId xmlns:a16="http://schemas.microsoft.com/office/drawing/2014/main" id="{C81DC4F1-4070-0FE9-4C58-4BAB2FFA7F2D}"/>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0" name="Freeform: Shape 42">
              <a:extLst>
                <a:ext uri="{FF2B5EF4-FFF2-40B4-BE49-F238E27FC236}">
                  <a16:creationId xmlns:a16="http://schemas.microsoft.com/office/drawing/2014/main" id="{68E382EF-AD29-6B38-812E-00B763CBBEBB}"/>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1" name="Freeform: Shape 43">
              <a:extLst>
                <a:ext uri="{FF2B5EF4-FFF2-40B4-BE49-F238E27FC236}">
                  <a16:creationId xmlns:a16="http://schemas.microsoft.com/office/drawing/2014/main" id="{2A4B7704-CC27-456C-7226-417A3EFD3066}"/>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2" name="Freeform: Shape 44">
              <a:extLst>
                <a:ext uri="{FF2B5EF4-FFF2-40B4-BE49-F238E27FC236}">
                  <a16:creationId xmlns:a16="http://schemas.microsoft.com/office/drawing/2014/main" id="{3D02B3B2-27A8-7DF9-2935-400CAE365C29}"/>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3" name="Freeform: Shape 45">
              <a:extLst>
                <a:ext uri="{FF2B5EF4-FFF2-40B4-BE49-F238E27FC236}">
                  <a16:creationId xmlns:a16="http://schemas.microsoft.com/office/drawing/2014/main" id="{5C4E3E10-6AD9-609F-F7A7-095E57DA398E}"/>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4" name="Freeform: Shape 46">
              <a:extLst>
                <a:ext uri="{FF2B5EF4-FFF2-40B4-BE49-F238E27FC236}">
                  <a16:creationId xmlns:a16="http://schemas.microsoft.com/office/drawing/2014/main" id="{016CF0F3-16D0-1983-B656-A23DC7F1C467}"/>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5" name="Freeform: Shape 47">
              <a:extLst>
                <a:ext uri="{FF2B5EF4-FFF2-40B4-BE49-F238E27FC236}">
                  <a16:creationId xmlns:a16="http://schemas.microsoft.com/office/drawing/2014/main" id="{14423094-994F-CE54-37E5-550BD63A0712}"/>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6" name="Freeform: Shape 48">
              <a:extLst>
                <a:ext uri="{FF2B5EF4-FFF2-40B4-BE49-F238E27FC236}">
                  <a16:creationId xmlns:a16="http://schemas.microsoft.com/office/drawing/2014/main" id="{FD3BC479-AB37-8FE1-8A5A-B516C16AD3F9}"/>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7" name="Freeform: Shape 49">
              <a:extLst>
                <a:ext uri="{FF2B5EF4-FFF2-40B4-BE49-F238E27FC236}">
                  <a16:creationId xmlns:a16="http://schemas.microsoft.com/office/drawing/2014/main" id="{9046BFAA-DA4C-BC82-B25F-33C2DABAA6B0}"/>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8" name="Freeform: Shape 50">
              <a:extLst>
                <a:ext uri="{FF2B5EF4-FFF2-40B4-BE49-F238E27FC236}">
                  <a16:creationId xmlns:a16="http://schemas.microsoft.com/office/drawing/2014/main" id="{3B57796A-152D-778C-FCCA-38537A65AA78}"/>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9" name="Freeform: Shape 51">
              <a:extLst>
                <a:ext uri="{FF2B5EF4-FFF2-40B4-BE49-F238E27FC236}">
                  <a16:creationId xmlns:a16="http://schemas.microsoft.com/office/drawing/2014/main" id="{E8AC5016-C3C5-35EF-03ED-C53B71197477}"/>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70" name="Freeform: Shape 52">
              <a:extLst>
                <a:ext uri="{FF2B5EF4-FFF2-40B4-BE49-F238E27FC236}">
                  <a16:creationId xmlns:a16="http://schemas.microsoft.com/office/drawing/2014/main" id="{14910AA8-B268-778A-745E-9C538A065CE8}"/>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spTree>
    <p:extLst>
      <p:ext uri="{BB962C8B-B14F-4D97-AF65-F5344CB8AC3E}">
        <p14:creationId xmlns:p14="http://schemas.microsoft.com/office/powerpoint/2010/main" val="109621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35" presetClass="path" presetSubtype="0" decel="100000" fill="hold" grpId="1" nodeType="withEffect">
                                  <p:stCondLst>
                                    <p:cond delay="0"/>
                                  </p:stCondLst>
                                  <p:childTnLst>
                                    <p:animMotion origin="layout" path="M -4.58333E-6 -2.59259E-6 L 0.00847 -2.59259E-6 " pathEditMode="relative" rAng="0" ptsTypes="AA">
                                      <p:cBhvr>
                                        <p:cTn id="9" dur="500" spd="-100000" fill="hold"/>
                                        <p:tgtEl>
                                          <p:spTgt spid="10"/>
                                        </p:tgtEl>
                                        <p:attrNameLst>
                                          <p:attrName>ppt_x</p:attrName>
                                          <p:attrName>ppt_y</p:attrName>
                                        </p:attrNameLst>
                                      </p:cBhvr>
                                      <p:rCtr x="417"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35" presetClass="path" presetSubtype="0" decel="100000" fill="hold" grpId="1" nodeType="withEffect">
                                  <p:stCondLst>
                                    <p:cond delay="0"/>
                                  </p:stCondLst>
                                  <p:childTnLst>
                                    <p:animMotion origin="layout" path="M 1.25E-6 -2.59259E-6 L 0.00846 -2.59259E-6 " pathEditMode="relative" rAng="0" ptsTypes="AA">
                                      <p:cBhvr>
                                        <p:cTn id="18" dur="500" spd="-100000" fill="hold"/>
                                        <p:tgtEl>
                                          <p:spTgt spid="3"/>
                                        </p:tgtEl>
                                        <p:attrNameLst>
                                          <p:attrName>ppt_x</p:attrName>
                                          <p:attrName>ppt_y</p:attrName>
                                        </p:attrNameLst>
                                      </p:cBhvr>
                                      <p:rCtr x="417" y="0"/>
                                    </p:animMotion>
                                  </p:childTnLst>
                                </p:cTn>
                              </p:par>
                              <p:par>
                                <p:cTn id="19" presetID="10"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35" presetClass="path" presetSubtype="0" decel="100000" fill="hold" grpId="1" nodeType="withEffect">
                                  <p:stCondLst>
                                    <p:cond delay="0"/>
                                  </p:stCondLst>
                                  <p:childTnLst>
                                    <p:animMotion origin="layout" path="M 3.125E-6 -2.59259E-6 L 0.00846 -2.59259E-6 " pathEditMode="relative" rAng="0" ptsTypes="AA">
                                      <p:cBhvr>
                                        <p:cTn id="27" dur="500" spd="-100000" fill="hold"/>
                                        <p:tgtEl>
                                          <p:spTgt spid="4"/>
                                        </p:tgtEl>
                                        <p:attrNameLst>
                                          <p:attrName>ppt_x</p:attrName>
                                          <p:attrName>ppt_y</p:attrName>
                                        </p:attrNameLst>
                                      </p:cBhvr>
                                      <p:rCtr x="417" y="0"/>
                                    </p:animMotion>
                                  </p:childTnLst>
                                </p:cTn>
                              </p:par>
                              <p:par>
                                <p:cTn id="28" presetID="10" presetClass="entr" presetSubtype="0"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 grpId="0"/>
      <p:bldP spid="3" grpId="1"/>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Agenda</a:t>
            </a: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902612" y="2746386"/>
            <a:ext cx="2192600" cy="64633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600" b="1" dirty="0"/>
              <a:t>Why?</a:t>
            </a:r>
            <a:endParaRPr lang="en-US" sz="1800" b="1" dirty="0">
              <a:solidFill>
                <a:schemeClr val="accent4"/>
              </a:solidFill>
            </a:endParaRPr>
          </a:p>
        </p:txBody>
      </p:sp>
      <p:sp>
        <p:nvSpPr>
          <p:cNvPr id="4" name="Content Placeholder 2">
            <a:extLst>
              <a:ext uri="{FF2B5EF4-FFF2-40B4-BE49-F238E27FC236}">
                <a16:creationId xmlns:a16="http://schemas.microsoft.com/office/drawing/2014/main" id="{099444D1-0C11-02D9-B3A7-D9C38A178E3C}"/>
              </a:ext>
            </a:extLst>
          </p:cNvPr>
          <p:cNvSpPr txBox="1">
            <a:spLocks/>
          </p:cNvSpPr>
          <p:nvPr/>
        </p:nvSpPr>
        <p:spPr>
          <a:xfrm>
            <a:off x="902612" y="3740468"/>
            <a:ext cx="2192600" cy="64633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600" b="1" dirty="0"/>
              <a:t>How?</a:t>
            </a:r>
            <a:endParaRPr lang="en-US" sz="1800" b="1" dirty="0">
              <a:solidFill>
                <a:schemeClr val="accent4"/>
              </a:solidFill>
            </a:endParaRPr>
          </a:p>
        </p:txBody>
      </p:sp>
      <p:sp>
        <p:nvSpPr>
          <p:cNvPr id="5" name="Content Placeholder 2">
            <a:extLst>
              <a:ext uri="{FF2B5EF4-FFF2-40B4-BE49-F238E27FC236}">
                <a16:creationId xmlns:a16="http://schemas.microsoft.com/office/drawing/2014/main" id="{596C5932-A10F-512B-C68B-A213E611D29A}"/>
              </a:ext>
            </a:extLst>
          </p:cNvPr>
          <p:cNvSpPr txBox="1">
            <a:spLocks/>
          </p:cNvSpPr>
          <p:nvPr/>
        </p:nvSpPr>
        <p:spPr>
          <a:xfrm>
            <a:off x="902612" y="4723399"/>
            <a:ext cx="2192600" cy="64633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600" b="1" dirty="0"/>
              <a:t>Where?</a:t>
            </a:r>
            <a:endParaRPr lang="en-US" sz="1800" b="1" dirty="0">
              <a:solidFill>
                <a:schemeClr val="accent4"/>
              </a:solidFill>
            </a:endParaRPr>
          </a:p>
        </p:txBody>
      </p:sp>
      <p:cxnSp>
        <p:nvCxnSpPr>
          <p:cNvPr id="13" name="Straight Connector 12">
            <a:extLst>
              <a:ext uri="{FF2B5EF4-FFF2-40B4-BE49-F238E27FC236}">
                <a16:creationId xmlns:a16="http://schemas.microsoft.com/office/drawing/2014/main" id="{87E62F16-8145-CF62-D62E-15FE49250876}"/>
              </a:ext>
            </a:extLst>
          </p:cNvPr>
          <p:cNvCxnSpPr>
            <a:cxnSpLocks/>
          </p:cNvCxnSpPr>
          <p:nvPr/>
        </p:nvCxnSpPr>
        <p:spPr>
          <a:xfrm>
            <a:off x="1382751" y="2428604"/>
            <a:ext cx="10214519" cy="0"/>
          </a:xfrm>
          <a:prstGeom prst="line">
            <a:avLst/>
          </a:prstGeom>
          <a:ln w="19050" cap="rnd">
            <a:gradFill flip="none" rotWithShape="1">
              <a:gsLst>
                <a:gs pos="0">
                  <a:schemeClr val="accent3"/>
                </a:gs>
                <a:gs pos="65000">
                  <a:schemeClr val="accent5"/>
                </a:gs>
                <a:gs pos="100000">
                  <a:schemeClr val="bg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FF1D936-625B-43E6-2B31-A19E0D792784}"/>
              </a:ext>
            </a:extLst>
          </p:cNvPr>
          <p:cNvCxnSpPr>
            <a:cxnSpLocks/>
          </p:cNvCxnSpPr>
          <p:nvPr/>
        </p:nvCxnSpPr>
        <p:spPr>
          <a:xfrm>
            <a:off x="9044452" y="1871654"/>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A7034FB7-9A40-35FD-9A9B-1636222D08DC}"/>
              </a:ext>
            </a:extLst>
          </p:cNvPr>
          <p:cNvSpPr txBox="1">
            <a:spLocks/>
          </p:cNvSpPr>
          <p:nvPr/>
        </p:nvSpPr>
        <p:spPr>
          <a:xfrm>
            <a:off x="6809154" y="1763889"/>
            <a:ext cx="1985515" cy="52322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4">
                    <a:lumMod val="60000"/>
                    <a:lumOff val="40000"/>
                  </a:schemeClr>
                </a:solidFill>
              </a:rPr>
              <a:t>Screening</a:t>
            </a:r>
          </a:p>
        </p:txBody>
      </p:sp>
      <p:pic>
        <p:nvPicPr>
          <p:cNvPr id="1025" name="Picture 59">
            <a:extLst>
              <a:ext uri="{FF2B5EF4-FFF2-40B4-BE49-F238E27FC236}">
                <a16:creationId xmlns:a16="http://schemas.microsoft.com/office/drawing/2014/main" id="{127DBBBC-1706-B994-BFDD-EEE15458A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599" y="788118"/>
            <a:ext cx="686624" cy="91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 name="Content Placeholder 2">
            <a:extLst>
              <a:ext uri="{FF2B5EF4-FFF2-40B4-BE49-F238E27FC236}">
                <a16:creationId xmlns:a16="http://schemas.microsoft.com/office/drawing/2014/main" id="{4D68463E-A427-F139-A934-59DA56A0E4E9}"/>
              </a:ext>
            </a:extLst>
          </p:cNvPr>
          <p:cNvSpPr txBox="1">
            <a:spLocks/>
          </p:cNvSpPr>
          <p:nvPr/>
        </p:nvSpPr>
        <p:spPr>
          <a:xfrm>
            <a:off x="4147248" y="1763889"/>
            <a:ext cx="2184067" cy="52322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rgbClr val="00B0F0"/>
                </a:solidFill>
              </a:rPr>
              <a:t>Cognifying</a:t>
            </a:r>
          </a:p>
        </p:txBody>
      </p:sp>
      <p:grpSp>
        <p:nvGrpSpPr>
          <p:cNvPr id="1027" name="Group 1026">
            <a:extLst>
              <a:ext uri="{FF2B5EF4-FFF2-40B4-BE49-F238E27FC236}">
                <a16:creationId xmlns:a16="http://schemas.microsoft.com/office/drawing/2014/main" id="{30C37D49-290D-4036-3E02-5B04B06668BC}"/>
              </a:ext>
            </a:extLst>
          </p:cNvPr>
          <p:cNvGrpSpPr>
            <a:grpSpLocks noChangeAspect="1"/>
          </p:cNvGrpSpPr>
          <p:nvPr/>
        </p:nvGrpSpPr>
        <p:grpSpPr>
          <a:xfrm>
            <a:off x="4795554" y="801183"/>
            <a:ext cx="894949" cy="887452"/>
            <a:chOff x="-782952" y="5279717"/>
            <a:chExt cx="558720" cy="554040"/>
          </a:xfrm>
        </p:grpSpPr>
        <p:sp>
          <p:nvSpPr>
            <p:cNvPr id="1028" name="Freeform: Shape 74">
              <a:extLst>
                <a:ext uri="{FF2B5EF4-FFF2-40B4-BE49-F238E27FC236}">
                  <a16:creationId xmlns:a16="http://schemas.microsoft.com/office/drawing/2014/main" id="{A49B6D94-B502-7B0C-3337-73D3D09FF50E}"/>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29" name="Freeform: Shape 75">
              <a:extLst>
                <a:ext uri="{FF2B5EF4-FFF2-40B4-BE49-F238E27FC236}">
                  <a16:creationId xmlns:a16="http://schemas.microsoft.com/office/drawing/2014/main" id="{9BE1E827-EEE8-DA9E-4D0F-7CDFD32434B0}"/>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0" name="Freeform: Shape 76">
              <a:extLst>
                <a:ext uri="{FF2B5EF4-FFF2-40B4-BE49-F238E27FC236}">
                  <a16:creationId xmlns:a16="http://schemas.microsoft.com/office/drawing/2014/main" id="{6CF057A4-DDFF-2B7A-61F9-37F5D680E84D}"/>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1" name="Freeform: Shape 77">
              <a:extLst>
                <a:ext uri="{FF2B5EF4-FFF2-40B4-BE49-F238E27FC236}">
                  <a16:creationId xmlns:a16="http://schemas.microsoft.com/office/drawing/2014/main" id="{6FD4CB37-4534-EE0E-07FF-A46714876AEA}"/>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2" name="Freeform: Shape 78">
              <a:extLst>
                <a:ext uri="{FF2B5EF4-FFF2-40B4-BE49-F238E27FC236}">
                  <a16:creationId xmlns:a16="http://schemas.microsoft.com/office/drawing/2014/main" id="{581DFF64-60B0-43FE-F3DF-1996F610E394}"/>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3" name="Freeform: Shape 79">
              <a:extLst>
                <a:ext uri="{FF2B5EF4-FFF2-40B4-BE49-F238E27FC236}">
                  <a16:creationId xmlns:a16="http://schemas.microsoft.com/office/drawing/2014/main" id="{4653AAAB-5848-307B-BF86-8E861E3785D8}"/>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4" name="Freeform: Shape 80">
              <a:extLst>
                <a:ext uri="{FF2B5EF4-FFF2-40B4-BE49-F238E27FC236}">
                  <a16:creationId xmlns:a16="http://schemas.microsoft.com/office/drawing/2014/main" id="{CB532D82-A604-3BE2-088A-A07361ED1DFF}"/>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5" name="Freeform: Shape 81">
              <a:extLst>
                <a:ext uri="{FF2B5EF4-FFF2-40B4-BE49-F238E27FC236}">
                  <a16:creationId xmlns:a16="http://schemas.microsoft.com/office/drawing/2014/main" id="{3DCEDB78-AAC6-68A8-3185-915E9B5F16DB}"/>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6" name="Freeform: Shape 82">
              <a:extLst>
                <a:ext uri="{FF2B5EF4-FFF2-40B4-BE49-F238E27FC236}">
                  <a16:creationId xmlns:a16="http://schemas.microsoft.com/office/drawing/2014/main" id="{AE366D1C-5E9E-4681-B1BA-61F8085F470D}"/>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7" name="Freeform: Shape 83">
              <a:extLst>
                <a:ext uri="{FF2B5EF4-FFF2-40B4-BE49-F238E27FC236}">
                  <a16:creationId xmlns:a16="http://schemas.microsoft.com/office/drawing/2014/main" id="{83F46D36-2705-760C-197C-B4BE5191065C}"/>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8" name="Freeform: Shape 84">
              <a:extLst>
                <a:ext uri="{FF2B5EF4-FFF2-40B4-BE49-F238E27FC236}">
                  <a16:creationId xmlns:a16="http://schemas.microsoft.com/office/drawing/2014/main" id="{674BE093-E54A-7813-50C0-DEFD559E4223}"/>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9" name="Freeform: Shape 85">
              <a:extLst>
                <a:ext uri="{FF2B5EF4-FFF2-40B4-BE49-F238E27FC236}">
                  <a16:creationId xmlns:a16="http://schemas.microsoft.com/office/drawing/2014/main" id="{0A3E2B41-1642-A470-7857-C9FFC681883E}"/>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444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1040" name="Freeform: Shape 86">
              <a:extLst>
                <a:ext uri="{FF2B5EF4-FFF2-40B4-BE49-F238E27FC236}">
                  <a16:creationId xmlns:a16="http://schemas.microsoft.com/office/drawing/2014/main" id="{674C95C2-15E7-E986-C72E-9EBC92D17369}"/>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1" name="Freeform: Shape 87">
              <a:extLst>
                <a:ext uri="{FF2B5EF4-FFF2-40B4-BE49-F238E27FC236}">
                  <a16:creationId xmlns:a16="http://schemas.microsoft.com/office/drawing/2014/main" id="{E6B152C9-9C1C-4020-5300-B21CC2F77EB7}"/>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2" name="Freeform: Shape 88">
              <a:extLst>
                <a:ext uri="{FF2B5EF4-FFF2-40B4-BE49-F238E27FC236}">
                  <a16:creationId xmlns:a16="http://schemas.microsoft.com/office/drawing/2014/main" id="{F3FCAEBE-FD2D-FC68-5F47-AC4AF7B3C3E2}"/>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3" name="Freeform: Shape 89">
              <a:extLst>
                <a:ext uri="{FF2B5EF4-FFF2-40B4-BE49-F238E27FC236}">
                  <a16:creationId xmlns:a16="http://schemas.microsoft.com/office/drawing/2014/main" id="{3145F97B-53E0-FB2E-26D8-89DB0FE75928}"/>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4" name="Freeform: Shape 90">
              <a:extLst>
                <a:ext uri="{FF2B5EF4-FFF2-40B4-BE49-F238E27FC236}">
                  <a16:creationId xmlns:a16="http://schemas.microsoft.com/office/drawing/2014/main" id="{B47E1C6A-540F-08CE-8541-5D5454DDB318}"/>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5" name="Freeform: Shape 91">
              <a:extLst>
                <a:ext uri="{FF2B5EF4-FFF2-40B4-BE49-F238E27FC236}">
                  <a16:creationId xmlns:a16="http://schemas.microsoft.com/office/drawing/2014/main" id="{334A1AE7-847F-7C78-9171-14CEC86806A6}"/>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6" name="Freeform: Shape 92">
              <a:extLst>
                <a:ext uri="{FF2B5EF4-FFF2-40B4-BE49-F238E27FC236}">
                  <a16:creationId xmlns:a16="http://schemas.microsoft.com/office/drawing/2014/main" id="{4A89F41A-8CA9-F70B-65AF-E76FDA3487AF}"/>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7" name="Freeform: Shape 93">
              <a:extLst>
                <a:ext uri="{FF2B5EF4-FFF2-40B4-BE49-F238E27FC236}">
                  <a16:creationId xmlns:a16="http://schemas.microsoft.com/office/drawing/2014/main" id="{792644DB-40B2-F947-8892-59D114D15D5D}"/>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grpSp>
      <p:sp>
        <p:nvSpPr>
          <p:cNvPr id="62" name="Content Placeholder 2">
            <a:extLst>
              <a:ext uri="{FF2B5EF4-FFF2-40B4-BE49-F238E27FC236}">
                <a16:creationId xmlns:a16="http://schemas.microsoft.com/office/drawing/2014/main" id="{84A6F468-28D7-2B0A-D8F4-F5E50AE1BA52}"/>
              </a:ext>
            </a:extLst>
          </p:cNvPr>
          <p:cNvSpPr txBox="1">
            <a:spLocks/>
          </p:cNvSpPr>
          <p:nvPr/>
        </p:nvSpPr>
        <p:spPr>
          <a:xfrm>
            <a:off x="9167414" y="1763889"/>
            <a:ext cx="1805014" cy="52322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3"/>
                </a:solidFill>
              </a:rPr>
              <a:t>Sharing</a:t>
            </a:r>
          </a:p>
        </p:txBody>
      </p:sp>
      <p:grpSp>
        <p:nvGrpSpPr>
          <p:cNvPr id="1048" name="Group 1047">
            <a:extLst>
              <a:ext uri="{FF2B5EF4-FFF2-40B4-BE49-F238E27FC236}">
                <a16:creationId xmlns:a16="http://schemas.microsoft.com/office/drawing/2014/main" id="{5FFF90EC-08FE-9915-D7FB-E0AE422F7435}"/>
              </a:ext>
            </a:extLst>
          </p:cNvPr>
          <p:cNvGrpSpPr>
            <a:grpSpLocks noChangeAspect="1"/>
          </p:cNvGrpSpPr>
          <p:nvPr/>
        </p:nvGrpSpPr>
        <p:grpSpPr>
          <a:xfrm>
            <a:off x="9652820" y="823274"/>
            <a:ext cx="1321921" cy="851019"/>
            <a:chOff x="4348497" y="3025153"/>
            <a:chExt cx="661036" cy="425559"/>
          </a:xfrm>
        </p:grpSpPr>
        <p:sp>
          <p:nvSpPr>
            <p:cNvPr id="1049" name="Freeform: Shape 34">
              <a:extLst>
                <a:ext uri="{FF2B5EF4-FFF2-40B4-BE49-F238E27FC236}">
                  <a16:creationId xmlns:a16="http://schemas.microsoft.com/office/drawing/2014/main" id="{5E64A8F3-AE3A-9193-81D9-0AAC24E9051F}"/>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0" name="Freeform: Shape 35">
              <a:extLst>
                <a:ext uri="{FF2B5EF4-FFF2-40B4-BE49-F238E27FC236}">
                  <a16:creationId xmlns:a16="http://schemas.microsoft.com/office/drawing/2014/main" id="{325FB902-9CF3-AEB9-CBBB-9E247E4934A4}"/>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1" name="Freeform: Shape 36">
              <a:extLst>
                <a:ext uri="{FF2B5EF4-FFF2-40B4-BE49-F238E27FC236}">
                  <a16:creationId xmlns:a16="http://schemas.microsoft.com/office/drawing/2014/main" id="{2B896356-81A9-B422-B40C-912EA0087B14}"/>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2" name="Freeform: Shape 37">
              <a:extLst>
                <a:ext uri="{FF2B5EF4-FFF2-40B4-BE49-F238E27FC236}">
                  <a16:creationId xmlns:a16="http://schemas.microsoft.com/office/drawing/2014/main" id="{09CAD330-AF47-4365-A77B-8304170DF79C}"/>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3" name="Freeform: Shape 38">
              <a:extLst>
                <a:ext uri="{FF2B5EF4-FFF2-40B4-BE49-F238E27FC236}">
                  <a16:creationId xmlns:a16="http://schemas.microsoft.com/office/drawing/2014/main" id="{7C65CE03-CE1A-ECAE-1579-D009A8D1263B}"/>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4" name="Freeform: Shape 39">
              <a:extLst>
                <a:ext uri="{FF2B5EF4-FFF2-40B4-BE49-F238E27FC236}">
                  <a16:creationId xmlns:a16="http://schemas.microsoft.com/office/drawing/2014/main" id="{E37D90FC-FE48-83EC-5957-FA5DD66880BA}"/>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5" name="Freeform: Shape 40">
              <a:extLst>
                <a:ext uri="{FF2B5EF4-FFF2-40B4-BE49-F238E27FC236}">
                  <a16:creationId xmlns:a16="http://schemas.microsoft.com/office/drawing/2014/main" id="{14A29804-4A12-6CF1-87B1-D93EB645DAFE}"/>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6" name="Freeform: Shape 41">
              <a:extLst>
                <a:ext uri="{FF2B5EF4-FFF2-40B4-BE49-F238E27FC236}">
                  <a16:creationId xmlns:a16="http://schemas.microsoft.com/office/drawing/2014/main" id="{9AA49CA9-D4CB-360B-CCBB-0E4D9778377D}"/>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7" name="Freeform: Shape 42">
              <a:extLst>
                <a:ext uri="{FF2B5EF4-FFF2-40B4-BE49-F238E27FC236}">
                  <a16:creationId xmlns:a16="http://schemas.microsoft.com/office/drawing/2014/main" id="{8B3F7624-59CC-358F-0AE7-896101CE184B}"/>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58" name="Freeform: Shape 43">
              <a:extLst>
                <a:ext uri="{FF2B5EF4-FFF2-40B4-BE49-F238E27FC236}">
                  <a16:creationId xmlns:a16="http://schemas.microsoft.com/office/drawing/2014/main" id="{35D628FE-3F76-3260-3F3D-51FBE979B421}"/>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59" name="Freeform: Shape 44">
              <a:extLst>
                <a:ext uri="{FF2B5EF4-FFF2-40B4-BE49-F238E27FC236}">
                  <a16:creationId xmlns:a16="http://schemas.microsoft.com/office/drawing/2014/main" id="{C647603E-9B4F-CFFE-DAA2-0026CBC88FBE}"/>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0" name="Freeform: Shape 45">
              <a:extLst>
                <a:ext uri="{FF2B5EF4-FFF2-40B4-BE49-F238E27FC236}">
                  <a16:creationId xmlns:a16="http://schemas.microsoft.com/office/drawing/2014/main" id="{A82128D0-2742-219F-8B5F-3E0678709F83}"/>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1" name="Freeform: Shape 46">
              <a:extLst>
                <a:ext uri="{FF2B5EF4-FFF2-40B4-BE49-F238E27FC236}">
                  <a16:creationId xmlns:a16="http://schemas.microsoft.com/office/drawing/2014/main" id="{BDC3ACA2-81DB-7358-B84C-318E24322F84}"/>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2" name="Freeform: Shape 47">
              <a:extLst>
                <a:ext uri="{FF2B5EF4-FFF2-40B4-BE49-F238E27FC236}">
                  <a16:creationId xmlns:a16="http://schemas.microsoft.com/office/drawing/2014/main" id="{A4BA282C-3044-A92F-364E-FC1ECEC343D0}"/>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3" name="Freeform: Shape 48">
              <a:extLst>
                <a:ext uri="{FF2B5EF4-FFF2-40B4-BE49-F238E27FC236}">
                  <a16:creationId xmlns:a16="http://schemas.microsoft.com/office/drawing/2014/main" id="{5F03D7DB-6AC0-CB74-5697-DE0DDBEB1D95}"/>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4" name="Freeform: Shape 49">
              <a:extLst>
                <a:ext uri="{FF2B5EF4-FFF2-40B4-BE49-F238E27FC236}">
                  <a16:creationId xmlns:a16="http://schemas.microsoft.com/office/drawing/2014/main" id="{EAB37726-3DF0-5182-3639-9C316C003915}"/>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5" name="Freeform: Shape 50">
              <a:extLst>
                <a:ext uri="{FF2B5EF4-FFF2-40B4-BE49-F238E27FC236}">
                  <a16:creationId xmlns:a16="http://schemas.microsoft.com/office/drawing/2014/main" id="{54F2F337-6B3D-9F18-4B03-5DFC9026191C}"/>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6" name="Freeform: Shape 51">
              <a:extLst>
                <a:ext uri="{FF2B5EF4-FFF2-40B4-BE49-F238E27FC236}">
                  <a16:creationId xmlns:a16="http://schemas.microsoft.com/office/drawing/2014/main" id="{44DDB22E-18E3-0AE2-046A-5CAA02B679A5}"/>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7" name="Freeform: Shape 52">
              <a:extLst>
                <a:ext uri="{FF2B5EF4-FFF2-40B4-BE49-F238E27FC236}">
                  <a16:creationId xmlns:a16="http://schemas.microsoft.com/office/drawing/2014/main" id="{BFCC7C61-6D23-F92A-6CE8-0D08C7D85C1B}"/>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cxnSp>
        <p:nvCxnSpPr>
          <p:cNvPr id="3" name="Straight Connector 2">
            <a:extLst>
              <a:ext uri="{FF2B5EF4-FFF2-40B4-BE49-F238E27FC236}">
                <a16:creationId xmlns:a16="http://schemas.microsoft.com/office/drawing/2014/main" id="{6D27FC62-2435-A40F-9BCF-637613103607}"/>
              </a:ext>
            </a:extLst>
          </p:cNvPr>
          <p:cNvCxnSpPr>
            <a:cxnSpLocks/>
          </p:cNvCxnSpPr>
          <p:nvPr/>
        </p:nvCxnSpPr>
        <p:spPr>
          <a:xfrm>
            <a:off x="3999959" y="1871654"/>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DBFF26B1-4973-51FA-1C75-2182DD29FA39}"/>
              </a:ext>
            </a:extLst>
          </p:cNvPr>
          <p:cNvCxnSpPr>
            <a:cxnSpLocks/>
          </p:cNvCxnSpPr>
          <p:nvPr/>
        </p:nvCxnSpPr>
        <p:spPr>
          <a:xfrm>
            <a:off x="6495208" y="1871654"/>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1100" name="Graphic 1099" descr="Programmer">
            <a:extLst>
              <a:ext uri="{FF2B5EF4-FFF2-40B4-BE49-F238E27FC236}">
                <a16:creationId xmlns:a16="http://schemas.microsoft.com/office/drawing/2014/main" id="{92D22794-A801-F266-C96D-FD680B3827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95373" y="4716283"/>
            <a:ext cx="540000" cy="540000"/>
          </a:xfrm>
          <a:prstGeom prst="rect">
            <a:avLst/>
          </a:prstGeom>
        </p:spPr>
      </p:pic>
      <p:pic>
        <p:nvPicPr>
          <p:cNvPr id="1104" name="Graphic 1103" descr="Map with pin">
            <a:extLst>
              <a:ext uri="{FF2B5EF4-FFF2-40B4-BE49-F238E27FC236}">
                <a16:creationId xmlns:a16="http://schemas.microsoft.com/office/drawing/2014/main" id="{F9C4F450-4F5A-6D91-4794-4E777F1D18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59373" y="3712903"/>
            <a:ext cx="612000" cy="612000"/>
          </a:xfrm>
          <a:prstGeom prst="rect">
            <a:avLst/>
          </a:prstGeom>
        </p:spPr>
      </p:pic>
      <p:pic>
        <p:nvPicPr>
          <p:cNvPr id="1107" name="Graphic 1106" descr="Compass">
            <a:extLst>
              <a:ext uri="{FF2B5EF4-FFF2-40B4-BE49-F238E27FC236}">
                <a16:creationId xmlns:a16="http://schemas.microsoft.com/office/drawing/2014/main" id="{957D834D-6C24-7998-AC0B-14DE3E891D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51515" y="2755689"/>
            <a:ext cx="612000" cy="612000"/>
          </a:xfrm>
          <a:prstGeom prst="rect">
            <a:avLst/>
          </a:prstGeom>
        </p:spPr>
      </p:pic>
      <p:sp>
        <p:nvSpPr>
          <p:cNvPr id="1077" name="Block Arc 1076">
            <a:extLst>
              <a:ext uri="{FF2B5EF4-FFF2-40B4-BE49-F238E27FC236}">
                <a16:creationId xmlns:a16="http://schemas.microsoft.com/office/drawing/2014/main" id="{1B78111A-88B1-D0AA-A60A-46C2F9595EA5}"/>
              </a:ext>
            </a:extLst>
          </p:cNvPr>
          <p:cNvSpPr/>
          <p:nvPr/>
        </p:nvSpPr>
        <p:spPr>
          <a:xfrm rot="5400000">
            <a:off x="9303901" y="2999273"/>
            <a:ext cx="1183434" cy="1106115"/>
          </a:xfrm>
          <a:prstGeom prst="blockArc">
            <a:avLst>
              <a:gd name="adj1" fmla="val 10793838"/>
              <a:gd name="adj2" fmla="val 249"/>
              <a:gd name="adj3" fmla="val 17943"/>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a:solidFill>
                <a:schemeClr val="bg1"/>
              </a:solidFill>
            </a:endParaRPr>
          </a:p>
        </p:txBody>
      </p:sp>
      <p:cxnSp>
        <p:nvCxnSpPr>
          <p:cNvPr id="1079" name="Straight Connector 1078">
            <a:extLst>
              <a:ext uri="{FF2B5EF4-FFF2-40B4-BE49-F238E27FC236}">
                <a16:creationId xmlns:a16="http://schemas.microsoft.com/office/drawing/2014/main" id="{04F86F48-E403-DE25-B3DD-F2C7049AFBF6}"/>
              </a:ext>
            </a:extLst>
          </p:cNvPr>
          <p:cNvCxnSpPr>
            <a:cxnSpLocks/>
          </p:cNvCxnSpPr>
          <p:nvPr/>
        </p:nvCxnSpPr>
        <p:spPr>
          <a:xfrm>
            <a:off x="4549698" y="3057489"/>
            <a:ext cx="5364174" cy="0"/>
          </a:xfrm>
          <a:prstGeom prst="line">
            <a:avLst/>
          </a:prstGeom>
          <a:solidFill>
            <a:schemeClr val="accent1"/>
          </a:solidFill>
          <a:ln w="196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0" name="Straight Connector 1079">
            <a:extLst>
              <a:ext uri="{FF2B5EF4-FFF2-40B4-BE49-F238E27FC236}">
                <a16:creationId xmlns:a16="http://schemas.microsoft.com/office/drawing/2014/main" id="{A80C00A1-68E3-C2A0-E097-58854774D2A8}"/>
              </a:ext>
            </a:extLst>
          </p:cNvPr>
          <p:cNvCxnSpPr>
            <a:cxnSpLocks/>
            <a:endCxn id="1077" idx="1"/>
          </p:cNvCxnSpPr>
          <p:nvPr/>
        </p:nvCxnSpPr>
        <p:spPr>
          <a:xfrm flipV="1">
            <a:off x="5699067" y="4044813"/>
            <a:ext cx="4212000" cy="20173"/>
          </a:xfrm>
          <a:prstGeom prst="line">
            <a:avLst/>
          </a:prstGeom>
          <a:solidFill>
            <a:schemeClr val="accent1"/>
          </a:solidFill>
          <a:ln w="196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3" name="Straight Connector 1082">
            <a:extLst>
              <a:ext uri="{FF2B5EF4-FFF2-40B4-BE49-F238E27FC236}">
                <a16:creationId xmlns:a16="http://schemas.microsoft.com/office/drawing/2014/main" id="{6F6F56B6-D427-B521-F721-34C72B482397}"/>
              </a:ext>
            </a:extLst>
          </p:cNvPr>
          <p:cNvCxnSpPr>
            <a:cxnSpLocks/>
          </p:cNvCxnSpPr>
          <p:nvPr/>
        </p:nvCxnSpPr>
        <p:spPr>
          <a:xfrm>
            <a:off x="5713156" y="5039948"/>
            <a:ext cx="5532452" cy="6671"/>
          </a:xfrm>
          <a:prstGeom prst="line">
            <a:avLst/>
          </a:prstGeom>
          <a:solidFill>
            <a:schemeClr val="accent1"/>
          </a:solidFill>
          <a:ln w="196850">
            <a:solidFill>
              <a:schemeClr val="accent4">
                <a:lumMod val="60000"/>
                <a:lumOff val="4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82" name="Block Arc 1081">
            <a:extLst>
              <a:ext uri="{FF2B5EF4-FFF2-40B4-BE49-F238E27FC236}">
                <a16:creationId xmlns:a16="http://schemas.microsoft.com/office/drawing/2014/main" id="{3861C07C-E7E2-8382-8479-1132BE4552D7}"/>
              </a:ext>
            </a:extLst>
          </p:cNvPr>
          <p:cNvSpPr/>
          <p:nvPr/>
        </p:nvSpPr>
        <p:spPr>
          <a:xfrm rot="16200000">
            <a:off x="5140308" y="4000898"/>
            <a:ext cx="1170457" cy="1106115"/>
          </a:xfrm>
          <a:prstGeom prst="blockArc">
            <a:avLst>
              <a:gd name="adj1" fmla="val 10793950"/>
              <a:gd name="adj2" fmla="val 21515606"/>
              <a:gd name="adj3" fmla="val 1793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a:solidFill>
                <a:schemeClr val="bg1"/>
              </a:solidFill>
            </a:endParaRPr>
          </a:p>
        </p:txBody>
      </p:sp>
    </p:spTree>
    <p:extLst>
      <p:ext uri="{BB962C8B-B14F-4D97-AF65-F5344CB8AC3E}">
        <p14:creationId xmlns:p14="http://schemas.microsoft.com/office/powerpoint/2010/main" val="197200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7" name="Straight Connector 116">
            <a:extLst>
              <a:ext uri="{FF2B5EF4-FFF2-40B4-BE49-F238E27FC236}">
                <a16:creationId xmlns:a16="http://schemas.microsoft.com/office/drawing/2014/main" id="{2E19D8C6-FD67-79C0-CF5E-9E10AFA35E39}"/>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CF04EBF4-2030-C875-694A-54FFF86DA20A}"/>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b="1" dirty="0">
                <a:solidFill>
                  <a:schemeClr val="accent3"/>
                </a:solidFill>
              </a:rPr>
              <a:t>Cognifying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75" name="Group 74">
            <a:extLst>
              <a:ext uri="{FF2B5EF4-FFF2-40B4-BE49-F238E27FC236}">
                <a16:creationId xmlns:a16="http://schemas.microsoft.com/office/drawing/2014/main" id="{29355146-8633-D42D-078B-8C7EFA8AC1C9}"/>
              </a:ext>
            </a:extLst>
          </p:cNvPr>
          <p:cNvGrpSpPr>
            <a:grpSpLocks noChangeAspect="1"/>
          </p:cNvGrpSpPr>
          <p:nvPr/>
        </p:nvGrpSpPr>
        <p:grpSpPr>
          <a:xfrm>
            <a:off x="1624805" y="4220236"/>
            <a:ext cx="447363" cy="288000"/>
            <a:chOff x="4348497" y="3025153"/>
            <a:chExt cx="661036" cy="425559"/>
          </a:xfrm>
        </p:grpSpPr>
        <p:sp>
          <p:nvSpPr>
            <p:cNvPr id="76" name="Freeform: Shape 34">
              <a:extLst>
                <a:ext uri="{FF2B5EF4-FFF2-40B4-BE49-F238E27FC236}">
                  <a16:creationId xmlns:a16="http://schemas.microsoft.com/office/drawing/2014/main" id="{3F717787-0425-2C53-0A72-55FB1D15A5C0}"/>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7" name="Freeform: Shape 35">
              <a:extLst>
                <a:ext uri="{FF2B5EF4-FFF2-40B4-BE49-F238E27FC236}">
                  <a16:creationId xmlns:a16="http://schemas.microsoft.com/office/drawing/2014/main" id="{601062EF-F647-9947-AA40-A7DC3E98A5A8}"/>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8" name="Freeform: Shape 36">
              <a:extLst>
                <a:ext uri="{FF2B5EF4-FFF2-40B4-BE49-F238E27FC236}">
                  <a16:creationId xmlns:a16="http://schemas.microsoft.com/office/drawing/2014/main" id="{8811395C-80A9-F278-8481-1B5AB64319F0}"/>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9" name="Freeform: Shape 37">
              <a:extLst>
                <a:ext uri="{FF2B5EF4-FFF2-40B4-BE49-F238E27FC236}">
                  <a16:creationId xmlns:a16="http://schemas.microsoft.com/office/drawing/2014/main" id="{0F19326B-FAA3-F928-6526-8BE7D3B13208}"/>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0" name="Freeform: Shape 38">
              <a:extLst>
                <a:ext uri="{FF2B5EF4-FFF2-40B4-BE49-F238E27FC236}">
                  <a16:creationId xmlns:a16="http://schemas.microsoft.com/office/drawing/2014/main" id="{551FF647-45E5-AAE1-34E7-165EA1F5D25B}"/>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1" name="Freeform: Shape 39">
              <a:extLst>
                <a:ext uri="{FF2B5EF4-FFF2-40B4-BE49-F238E27FC236}">
                  <a16:creationId xmlns:a16="http://schemas.microsoft.com/office/drawing/2014/main" id="{FAE9F2B6-85ED-55FF-7BCE-CEF68AD6A822}"/>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2" name="Freeform: Shape 40">
              <a:extLst>
                <a:ext uri="{FF2B5EF4-FFF2-40B4-BE49-F238E27FC236}">
                  <a16:creationId xmlns:a16="http://schemas.microsoft.com/office/drawing/2014/main" id="{F3470BAD-CAED-69E9-187F-ABA7C2DB06C8}"/>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3" name="Freeform: Shape 41">
              <a:extLst>
                <a:ext uri="{FF2B5EF4-FFF2-40B4-BE49-F238E27FC236}">
                  <a16:creationId xmlns:a16="http://schemas.microsoft.com/office/drawing/2014/main" id="{3B09D891-2276-9D3D-E1A5-DABBCD0458A3}"/>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4" name="Freeform: Shape 42">
              <a:extLst>
                <a:ext uri="{FF2B5EF4-FFF2-40B4-BE49-F238E27FC236}">
                  <a16:creationId xmlns:a16="http://schemas.microsoft.com/office/drawing/2014/main" id="{874F1316-D63E-9EF0-16DE-0223E7E321F8}"/>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5" name="Freeform: Shape 43">
              <a:extLst>
                <a:ext uri="{FF2B5EF4-FFF2-40B4-BE49-F238E27FC236}">
                  <a16:creationId xmlns:a16="http://schemas.microsoft.com/office/drawing/2014/main" id="{BE1B815A-18DD-3A2E-B6BC-F0DFEB9839CA}"/>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6" name="Freeform: Shape 44">
              <a:extLst>
                <a:ext uri="{FF2B5EF4-FFF2-40B4-BE49-F238E27FC236}">
                  <a16:creationId xmlns:a16="http://schemas.microsoft.com/office/drawing/2014/main" id="{D59B19A8-5F67-8178-DA8B-423852498EAE}"/>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7" name="Freeform: Shape 45">
              <a:extLst>
                <a:ext uri="{FF2B5EF4-FFF2-40B4-BE49-F238E27FC236}">
                  <a16:creationId xmlns:a16="http://schemas.microsoft.com/office/drawing/2014/main" id="{B5BD7C06-EABA-9924-4012-F2DA5551E857}"/>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8" name="Freeform: Shape 46">
              <a:extLst>
                <a:ext uri="{FF2B5EF4-FFF2-40B4-BE49-F238E27FC236}">
                  <a16:creationId xmlns:a16="http://schemas.microsoft.com/office/drawing/2014/main" id="{117FF015-2300-E10E-A21A-0533604EA154}"/>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9" name="Freeform: Shape 47">
              <a:extLst>
                <a:ext uri="{FF2B5EF4-FFF2-40B4-BE49-F238E27FC236}">
                  <a16:creationId xmlns:a16="http://schemas.microsoft.com/office/drawing/2014/main" id="{4D6DA8B1-2976-6143-B83E-ABD2C703A161}"/>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0" name="Freeform: Shape 48">
              <a:extLst>
                <a:ext uri="{FF2B5EF4-FFF2-40B4-BE49-F238E27FC236}">
                  <a16:creationId xmlns:a16="http://schemas.microsoft.com/office/drawing/2014/main" id="{2780A51E-5BF3-3724-DE21-747C9C172155}"/>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1" name="Freeform: Shape 49">
              <a:extLst>
                <a:ext uri="{FF2B5EF4-FFF2-40B4-BE49-F238E27FC236}">
                  <a16:creationId xmlns:a16="http://schemas.microsoft.com/office/drawing/2014/main" id="{5E88CAC3-2536-48EE-267B-F9374494B637}"/>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2" name="Freeform: Shape 50">
              <a:extLst>
                <a:ext uri="{FF2B5EF4-FFF2-40B4-BE49-F238E27FC236}">
                  <a16:creationId xmlns:a16="http://schemas.microsoft.com/office/drawing/2014/main" id="{908D9452-F4D4-1F87-9702-CEF3604500F0}"/>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3" name="Freeform: Shape 51">
              <a:extLst>
                <a:ext uri="{FF2B5EF4-FFF2-40B4-BE49-F238E27FC236}">
                  <a16:creationId xmlns:a16="http://schemas.microsoft.com/office/drawing/2014/main" id="{0AB8816D-4F3F-3FA0-0A29-DF00FDB4587C}"/>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4" name="Freeform: Shape 52">
              <a:extLst>
                <a:ext uri="{FF2B5EF4-FFF2-40B4-BE49-F238E27FC236}">
                  <a16:creationId xmlns:a16="http://schemas.microsoft.com/office/drawing/2014/main" id="{ACE80903-23DA-70EA-57E1-790D1AE22B7E}"/>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95" name="Picture 59">
            <a:extLst>
              <a:ext uri="{FF2B5EF4-FFF2-40B4-BE49-F238E27FC236}">
                <a16:creationId xmlns:a16="http://schemas.microsoft.com/office/drawing/2014/main" id="{8A2506B0-817D-71DA-341E-3BBC385F6D50}"/>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2DF4353C-38F6-4A07-837D-1085B68B2D97}"/>
              </a:ext>
            </a:extLst>
          </p:cNvPr>
          <p:cNvPicPr>
            <a:picLocks noChangeAspect="1"/>
          </p:cNvPicPr>
          <p:nvPr/>
        </p:nvPicPr>
        <p:blipFill rotWithShape="1">
          <a:blip r:embed="rId4">
            <a:extLst>
              <a:ext uri="{28A0092B-C50C-407E-A947-70E740481C1C}">
                <a14:useLocalDpi xmlns:a14="http://schemas.microsoft.com/office/drawing/2010/main" val="0"/>
              </a:ext>
            </a:extLst>
          </a:blip>
          <a:srcRect t="12907"/>
          <a:stretch/>
        </p:blipFill>
        <p:spPr>
          <a:xfrm>
            <a:off x="3848378" y="2868863"/>
            <a:ext cx="6934416" cy="3210916"/>
          </a:xfrm>
          <a:prstGeom prst="rect">
            <a:avLst/>
          </a:prstGeom>
        </p:spPr>
      </p:pic>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Cognifying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A.I. will cognify objects, making them intelligent</a:t>
            </a:r>
          </a:p>
          <a:p>
            <a:pPr marL="0" indent="0">
              <a:lnSpc>
                <a:spcPct val="100000"/>
              </a:lnSpc>
              <a:spcAft>
                <a:spcPts val="600"/>
              </a:spcAft>
              <a:buNone/>
            </a:pPr>
            <a:r>
              <a:rPr lang="en-GB" sz="2400" baseline="-10000" dirty="0"/>
              <a:t>✅</a:t>
            </a:r>
            <a:r>
              <a:rPr lang="en-GB" sz="2400" dirty="0"/>
              <a:t> </a:t>
            </a:r>
            <a:r>
              <a:rPr lang="en-US" sz="2400" dirty="0">
                <a:solidFill>
                  <a:schemeClr val="accent4">
                    <a:lumMod val="60000"/>
                    <a:lumOff val="40000"/>
                  </a:schemeClr>
                </a:solidFill>
              </a:rPr>
              <a:t>smart things: lights, thermostats </a:t>
            </a:r>
          </a:p>
          <a:p>
            <a:pPr marL="0" indent="0">
              <a:lnSpc>
                <a:spcPct val="100000"/>
              </a:lnSpc>
              <a:spcAft>
                <a:spcPts val="600"/>
              </a:spcAft>
              <a:buNone/>
            </a:pPr>
            <a:r>
              <a:rPr lang="en-GB" sz="2400" baseline="-10000" dirty="0"/>
              <a:t>⚠️</a:t>
            </a:r>
            <a:r>
              <a:rPr lang="en-US" sz="2400" dirty="0"/>
              <a:t> </a:t>
            </a:r>
            <a:r>
              <a:rPr lang="en-US" sz="2400" dirty="0">
                <a:solidFill>
                  <a:schemeClr val="accent3"/>
                </a:solidFill>
              </a:rPr>
              <a:t>most home appliances still dumb</a:t>
            </a:r>
          </a:p>
          <a:p>
            <a:pPr marL="0" indent="0">
              <a:lnSpc>
                <a:spcPct val="100000"/>
              </a:lnSpc>
              <a:spcAft>
                <a:spcPts val="600"/>
              </a:spcAft>
              <a:buNone/>
            </a:pPr>
            <a:endParaRPr lang="en-US" sz="2400" dirty="0"/>
          </a:p>
        </p:txBody>
      </p:sp>
      <p:grpSp>
        <p:nvGrpSpPr>
          <p:cNvPr id="96" name="Group 95">
            <a:extLst>
              <a:ext uri="{FF2B5EF4-FFF2-40B4-BE49-F238E27FC236}">
                <a16:creationId xmlns:a16="http://schemas.microsoft.com/office/drawing/2014/main" id="{4B184C98-5479-A41F-CB52-4F4166250A35}"/>
              </a:ext>
            </a:extLst>
          </p:cNvPr>
          <p:cNvGrpSpPr>
            <a:grpSpLocks noChangeAspect="1"/>
          </p:cNvGrpSpPr>
          <p:nvPr/>
        </p:nvGrpSpPr>
        <p:grpSpPr>
          <a:xfrm>
            <a:off x="2160884" y="344316"/>
            <a:ext cx="300706" cy="298187"/>
            <a:chOff x="-782952" y="5279717"/>
            <a:chExt cx="558720" cy="554040"/>
          </a:xfrm>
        </p:grpSpPr>
        <p:sp>
          <p:nvSpPr>
            <p:cNvPr id="97" name="Freeform: Shape 74">
              <a:extLst>
                <a:ext uri="{FF2B5EF4-FFF2-40B4-BE49-F238E27FC236}">
                  <a16:creationId xmlns:a16="http://schemas.microsoft.com/office/drawing/2014/main" id="{1BCF7D07-4DED-0CE5-F05A-E790E3B1677F}"/>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98" name="Freeform: Shape 75">
              <a:extLst>
                <a:ext uri="{FF2B5EF4-FFF2-40B4-BE49-F238E27FC236}">
                  <a16:creationId xmlns:a16="http://schemas.microsoft.com/office/drawing/2014/main" id="{2E740D44-37C5-416D-3036-D4C21E24E643}"/>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99" name="Freeform: Shape 76">
              <a:extLst>
                <a:ext uri="{FF2B5EF4-FFF2-40B4-BE49-F238E27FC236}">
                  <a16:creationId xmlns:a16="http://schemas.microsoft.com/office/drawing/2014/main" id="{77A55437-0B43-5BE4-6A9A-F39CA918BAC6}"/>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0" name="Freeform: Shape 77">
              <a:extLst>
                <a:ext uri="{FF2B5EF4-FFF2-40B4-BE49-F238E27FC236}">
                  <a16:creationId xmlns:a16="http://schemas.microsoft.com/office/drawing/2014/main" id="{0BBBDECC-4314-9B5D-8419-48EDB0303C16}"/>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1" name="Freeform: Shape 78">
              <a:extLst>
                <a:ext uri="{FF2B5EF4-FFF2-40B4-BE49-F238E27FC236}">
                  <a16:creationId xmlns:a16="http://schemas.microsoft.com/office/drawing/2014/main" id="{F56D7C65-F704-C638-9746-13115F84161D}"/>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2" name="Freeform: Shape 79">
              <a:extLst>
                <a:ext uri="{FF2B5EF4-FFF2-40B4-BE49-F238E27FC236}">
                  <a16:creationId xmlns:a16="http://schemas.microsoft.com/office/drawing/2014/main" id="{33F4A103-1140-A583-EE31-7A09889E4704}"/>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 name="Freeform: Shape 80">
              <a:extLst>
                <a:ext uri="{FF2B5EF4-FFF2-40B4-BE49-F238E27FC236}">
                  <a16:creationId xmlns:a16="http://schemas.microsoft.com/office/drawing/2014/main" id="{5FBB4297-5395-E608-A2E7-857A770B083A}"/>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4" name="Freeform: Shape 81">
              <a:extLst>
                <a:ext uri="{FF2B5EF4-FFF2-40B4-BE49-F238E27FC236}">
                  <a16:creationId xmlns:a16="http://schemas.microsoft.com/office/drawing/2014/main" id="{34E9AFB9-B7F2-A9D6-B42D-4AC228ECCC07}"/>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 name="Freeform: Shape 82">
              <a:extLst>
                <a:ext uri="{FF2B5EF4-FFF2-40B4-BE49-F238E27FC236}">
                  <a16:creationId xmlns:a16="http://schemas.microsoft.com/office/drawing/2014/main" id="{2E61788D-B4EA-1ABF-6955-F3D3E0E2D79F}"/>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6" name="Freeform: Shape 83">
              <a:extLst>
                <a:ext uri="{FF2B5EF4-FFF2-40B4-BE49-F238E27FC236}">
                  <a16:creationId xmlns:a16="http://schemas.microsoft.com/office/drawing/2014/main" id="{11B452B7-4317-7EE2-998D-684CA6329614}"/>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7" name="Freeform: Shape 84">
              <a:extLst>
                <a:ext uri="{FF2B5EF4-FFF2-40B4-BE49-F238E27FC236}">
                  <a16:creationId xmlns:a16="http://schemas.microsoft.com/office/drawing/2014/main" id="{F8A9FEB1-DD92-C8DA-902C-8100B00784B2}"/>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8" name="Freeform: Shape 85">
              <a:extLst>
                <a:ext uri="{FF2B5EF4-FFF2-40B4-BE49-F238E27FC236}">
                  <a16:creationId xmlns:a16="http://schemas.microsoft.com/office/drawing/2014/main" id="{61DD2589-A848-925D-8E3D-870209363E21}"/>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109" name="Freeform: Shape 86">
              <a:extLst>
                <a:ext uri="{FF2B5EF4-FFF2-40B4-BE49-F238E27FC236}">
                  <a16:creationId xmlns:a16="http://schemas.microsoft.com/office/drawing/2014/main" id="{7EDC4B92-FBBE-0D4E-6EBB-084FB1BF5A3F}"/>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0" name="Freeform: Shape 87">
              <a:extLst>
                <a:ext uri="{FF2B5EF4-FFF2-40B4-BE49-F238E27FC236}">
                  <a16:creationId xmlns:a16="http://schemas.microsoft.com/office/drawing/2014/main" id="{2D742F51-42A0-9F5A-3AEE-3DB6D7DB7732}"/>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1" name="Freeform: Shape 88">
              <a:extLst>
                <a:ext uri="{FF2B5EF4-FFF2-40B4-BE49-F238E27FC236}">
                  <a16:creationId xmlns:a16="http://schemas.microsoft.com/office/drawing/2014/main" id="{EF1C1E2A-0794-88EF-ACA2-192BD87E64B4}"/>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2" name="Freeform: Shape 89">
              <a:extLst>
                <a:ext uri="{FF2B5EF4-FFF2-40B4-BE49-F238E27FC236}">
                  <a16:creationId xmlns:a16="http://schemas.microsoft.com/office/drawing/2014/main" id="{6F9F5082-709A-61BA-EC7C-F3E6FA54121D}"/>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3" name="Freeform: Shape 90">
              <a:extLst>
                <a:ext uri="{FF2B5EF4-FFF2-40B4-BE49-F238E27FC236}">
                  <a16:creationId xmlns:a16="http://schemas.microsoft.com/office/drawing/2014/main" id="{C3370B5A-124D-41FC-4EE9-71C7B19E08EE}"/>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4" name="Freeform: Shape 91">
              <a:extLst>
                <a:ext uri="{FF2B5EF4-FFF2-40B4-BE49-F238E27FC236}">
                  <a16:creationId xmlns:a16="http://schemas.microsoft.com/office/drawing/2014/main" id="{3D48C529-9DB8-8669-F28E-A95EC1D364C7}"/>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5" name="Freeform: Shape 92">
              <a:extLst>
                <a:ext uri="{FF2B5EF4-FFF2-40B4-BE49-F238E27FC236}">
                  <a16:creationId xmlns:a16="http://schemas.microsoft.com/office/drawing/2014/main" id="{23D96168-673F-B97E-C049-789384C43DBC}"/>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6" name="Freeform: Shape 93">
              <a:extLst>
                <a:ext uri="{FF2B5EF4-FFF2-40B4-BE49-F238E27FC236}">
                  <a16:creationId xmlns:a16="http://schemas.microsoft.com/office/drawing/2014/main" id="{ADB6143D-1F9B-7EE2-1CD4-80FD10972E82}"/>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grpSp>
      <p:grpSp>
        <p:nvGrpSpPr>
          <p:cNvPr id="118" name="Group 117">
            <a:extLst>
              <a:ext uri="{FF2B5EF4-FFF2-40B4-BE49-F238E27FC236}">
                <a16:creationId xmlns:a16="http://schemas.microsoft.com/office/drawing/2014/main" id="{73709B5B-3B39-1502-CE77-C9F569F3695B}"/>
              </a:ext>
            </a:extLst>
          </p:cNvPr>
          <p:cNvGrpSpPr>
            <a:grpSpLocks noChangeAspect="1"/>
          </p:cNvGrpSpPr>
          <p:nvPr/>
        </p:nvGrpSpPr>
        <p:grpSpPr>
          <a:xfrm>
            <a:off x="6138149" y="345022"/>
            <a:ext cx="399600" cy="396253"/>
            <a:chOff x="-782952" y="5279717"/>
            <a:chExt cx="558720" cy="554040"/>
          </a:xfrm>
        </p:grpSpPr>
        <p:sp>
          <p:nvSpPr>
            <p:cNvPr id="119" name="Freeform: Shape 74">
              <a:extLst>
                <a:ext uri="{FF2B5EF4-FFF2-40B4-BE49-F238E27FC236}">
                  <a16:creationId xmlns:a16="http://schemas.microsoft.com/office/drawing/2014/main" id="{3860D4B6-1948-0166-186E-8003BBDE55E9}"/>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0" name="Freeform: Shape 75">
              <a:extLst>
                <a:ext uri="{FF2B5EF4-FFF2-40B4-BE49-F238E27FC236}">
                  <a16:creationId xmlns:a16="http://schemas.microsoft.com/office/drawing/2014/main" id="{35043041-E89F-4038-2B82-D506131F9A2E}"/>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1" name="Freeform: Shape 76">
              <a:extLst>
                <a:ext uri="{FF2B5EF4-FFF2-40B4-BE49-F238E27FC236}">
                  <a16:creationId xmlns:a16="http://schemas.microsoft.com/office/drawing/2014/main" id="{719E2051-21E1-5214-9FA8-1EB0A18DF837}"/>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2" name="Freeform: Shape 77">
              <a:extLst>
                <a:ext uri="{FF2B5EF4-FFF2-40B4-BE49-F238E27FC236}">
                  <a16:creationId xmlns:a16="http://schemas.microsoft.com/office/drawing/2014/main" id="{8EC3EB54-ABD2-D1E3-448C-5C7CEE6A333B}"/>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3" name="Freeform: Shape 78">
              <a:extLst>
                <a:ext uri="{FF2B5EF4-FFF2-40B4-BE49-F238E27FC236}">
                  <a16:creationId xmlns:a16="http://schemas.microsoft.com/office/drawing/2014/main" id="{12917C6F-C1C6-C54A-3E58-94F9F1127FFF}"/>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4" name="Freeform: Shape 79">
              <a:extLst>
                <a:ext uri="{FF2B5EF4-FFF2-40B4-BE49-F238E27FC236}">
                  <a16:creationId xmlns:a16="http://schemas.microsoft.com/office/drawing/2014/main" id="{B353AE4B-256A-430B-B232-8883D723344A}"/>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5" name="Freeform: Shape 80">
              <a:extLst>
                <a:ext uri="{FF2B5EF4-FFF2-40B4-BE49-F238E27FC236}">
                  <a16:creationId xmlns:a16="http://schemas.microsoft.com/office/drawing/2014/main" id="{CCC1E853-00D6-B25B-410F-C26D32BE576F}"/>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6" name="Freeform: Shape 81">
              <a:extLst>
                <a:ext uri="{FF2B5EF4-FFF2-40B4-BE49-F238E27FC236}">
                  <a16:creationId xmlns:a16="http://schemas.microsoft.com/office/drawing/2014/main" id="{E27AAF82-3EBB-9B30-6D8F-B364B0156903}"/>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7" name="Freeform: Shape 82">
              <a:extLst>
                <a:ext uri="{FF2B5EF4-FFF2-40B4-BE49-F238E27FC236}">
                  <a16:creationId xmlns:a16="http://schemas.microsoft.com/office/drawing/2014/main" id="{5DCBE962-4D77-5C90-AB11-5DAE6BC10144}"/>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8" name="Freeform: Shape 83">
              <a:extLst>
                <a:ext uri="{FF2B5EF4-FFF2-40B4-BE49-F238E27FC236}">
                  <a16:creationId xmlns:a16="http://schemas.microsoft.com/office/drawing/2014/main" id="{1AF08537-927B-CA95-EE12-899A7474DD8B}"/>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9" name="Freeform: Shape 84">
              <a:extLst>
                <a:ext uri="{FF2B5EF4-FFF2-40B4-BE49-F238E27FC236}">
                  <a16:creationId xmlns:a16="http://schemas.microsoft.com/office/drawing/2014/main" id="{C5663C76-900E-5F28-C637-8DBDCB289FEE}"/>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0" name="Freeform: Shape 85">
              <a:extLst>
                <a:ext uri="{FF2B5EF4-FFF2-40B4-BE49-F238E27FC236}">
                  <a16:creationId xmlns:a16="http://schemas.microsoft.com/office/drawing/2014/main" id="{A7F0B7FC-9317-761D-2F61-EA15FA8BE062}"/>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90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131" name="Freeform: Shape 86">
              <a:extLst>
                <a:ext uri="{FF2B5EF4-FFF2-40B4-BE49-F238E27FC236}">
                  <a16:creationId xmlns:a16="http://schemas.microsoft.com/office/drawing/2014/main" id="{240E8510-154E-24EE-D4AF-210C2C7B1639}"/>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2" name="Freeform: Shape 87">
              <a:extLst>
                <a:ext uri="{FF2B5EF4-FFF2-40B4-BE49-F238E27FC236}">
                  <a16:creationId xmlns:a16="http://schemas.microsoft.com/office/drawing/2014/main" id="{D7245ED6-7732-4761-EEF3-DC2D811669C1}"/>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3" name="Freeform: Shape 88">
              <a:extLst>
                <a:ext uri="{FF2B5EF4-FFF2-40B4-BE49-F238E27FC236}">
                  <a16:creationId xmlns:a16="http://schemas.microsoft.com/office/drawing/2014/main" id="{74DBB982-983F-F326-8624-8658AEF63207}"/>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4" name="Freeform: Shape 89">
              <a:extLst>
                <a:ext uri="{FF2B5EF4-FFF2-40B4-BE49-F238E27FC236}">
                  <a16:creationId xmlns:a16="http://schemas.microsoft.com/office/drawing/2014/main" id="{B7E1DDFE-8A6C-094F-DA74-AAB2EA6ED6D8}"/>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5" name="Freeform: Shape 90">
              <a:extLst>
                <a:ext uri="{FF2B5EF4-FFF2-40B4-BE49-F238E27FC236}">
                  <a16:creationId xmlns:a16="http://schemas.microsoft.com/office/drawing/2014/main" id="{80032F9C-0639-1894-DCE2-30742CA7489D}"/>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6" name="Freeform: Shape 91">
              <a:extLst>
                <a:ext uri="{FF2B5EF4-FFF2-40B4-BE49-F238E27FC236}">
                  <a16:creationId xmlns:a16="http://schemas.microsoft.com/office/drawing/2014/main" id="{9874ABA0-8253-0C20-C96B-9D0F44430D38}"/>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7" name="Freeform: Shape 92">
              <a:extLst>
                <a:ext uri="{FF2B5EF4-FFF2-40B4-BE49-F238E27FC236}">
                  <a16:creationId xmlns:a16="http://schemas.microsoft.com/office/drawing/2014/main" id="{7FA4B28A-C505-AE55-6609-2B98C8AFE724}"/>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8" name="Freeform: Shape 93">
              <a:extLst>
                <a:ext uri="{FF2B5EF4-FFF2-40B4-BE49-F238E27FC236}">
                  <a16:creationId xmlns:a16="http://schemas.microsoft.com/office/drawing/2014/main" id="{919BCEE9-F28C-DDE7-339C-23FCA3B61E20}"/>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grpSp>
    </p:spTree>
    <p:extLst>
      <p:ext uri="{BB962C8B-B14F-4D97-AF65-F5344CB8AC3E}">
        <p14:creationId xmlns:p14="http://schemas.microsoft.com/office/powerpoint/2010/main" val="4178936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35" presetClass="path" presetSubtype="0" decel="100000" fill="hold" grpId="1" nodeType="withEffect">
                                  <p:stCondLst>
                                    <p:cond delay="0"/>
                                  </p:stCondLst>
                                  <p:childTnLst>
                                    <p:animMotion origin="layout" path="M 3.54167E-6 -3.7037E-7 L 0.00846 -3.7037E-7 " pathEditMode="relative" rAng="0" ptsTypes="AA">
                                      <p:cBhvr>
                                        <p:cTn id="9" dur="500" spd="-100000" fill="hold"/>
                                        <p:tgtEl>
                                          <p:spTgt spid="53"/>
                                        </p:tgtEl>
                                        <p:attrNameLst>
                                          <p:attrName>ppt_x</p:attrName>
                                          <p:attrName>ppt_y</p:attrName>
                                        </p:attrNameLst>
                                      </p:cBhvr>
                                      <p:rCtr x="417" y="0"/>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0" presetClass="entr" presetSubtype="0" fill="hold"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500"/>
                                        <p:tgtEl>
                                          <p:spTgt spid="95"/>
                                        </p:tgtEl>
                                      </p:cBhvr>
                                    </p:animEffect>
                                  </p:childTnLst>
                                </p:cTn>
                              </p:par>
                              <p:par>
                                <p:cTn id="17" presetID="10"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7EAAD1A-7065-C6EF-4D78-67B0CE3FAA64}"/>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b="1" dirty="0">
                <a:solidFill>
                  <a:schemeClr val="accent6"/>
                </a:solidFill>
              </a:rPr>
              <a:t> • 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3" name="Group 2">
            <a:extLst>
              <a:ext uri="{FF2B5EF4-FFF2-40B4-BE49-F238E27FC236}">
                <a16:creationId xmlns:a16="http://schemas.microsoft.com/office/drawing/2014/main" id="{8DD1C51C-0683-7612-1481-100E354C7613}"/>
              </a:ext>
            </a:extLst>
          </p:cNvPr>
          <p:cNvGrpSpPr>
            <a:grpSpLocks noChangeAspect="1"/>
          </p:cNvGrpSpPr>
          <p:nvPr/>
        </p:nvGrpSpPr>
        <p:grpSpPr>
          <a:xfrm>
            <a:off x="2072498" y="350822"/>
            <a:ext cx="300706" cy="298187"/>
            <a:chOff x="-782952" y="5279717"/>
            <a:chExt cx="558720" cy="554040"/>
          </a:xfrm>
        </p:grpSpPr>
        <p:sp>
          <p:nvSpPr>
            <p:cNvPr id="4" name="Freeform: Shape 74">
              <a:extLst>
                <a:ext uri="{FF2B5EF4-FFF2-40B4-BE49-F238E27FC236}">
                  <a16:creationId xmlns:a16="http://schemas.microsoft.com/office/drawing/2014/main" id="{714B8BD6-6374-C0B2-80AE-74A1485F4A2D}"/>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 name="Freeform: Shape 75">
              <a:extLst>
                <a:ext uri="{FF2B5EF4-FFF2-40B4-BE49-F238E27FC236}">
                  <a16:creationId xmlns:a16="http://schemas.microsoft.com/office/drawing/2014/main" id="{E4D9133B-75C9-6CE8-5670-B4B6CEF7A166}"/>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 name="Freeform: Shape 76">
              <a:extLst>
                <a:ext uri="{FF2B5EF4-FFF2-40B4-BE49-F238E27FC236}">
                  <a16:creationId xmlns:a16="http://schemas.microsoft.com/office/drawing/2014/main" id="{35F8584E-248B-37A1-B429-713DDB7D4A04}"/>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 name="Freeform: Shape 77">
              <a:extLst>
                <a:ext uri="{FF2B5EF4-FFF2-40B4-BE49-F238E27FC236}">
                  <a16:creationId xmlns:a16="http://schemas.microsoft.com/office/drawing/2014/main" id="{B80B805C-EF01-2966-5B29-F3C12A309A07}"/>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9" name="Freeform: Shape 78">
              <a:extLst>
                <a:ext uri="{FF2B5EF4-FFF2-40B4-BE49-F238E27FC236}">
                  <a16:creationId xmlns:a16="http://schemas.microsoft.com/office/drawing/2014/main" id="{C9AEC963-7994-0BC1-1A9D-F6FEA1484813}"/>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9">
              <a:extLst>
                <a:ext uri="{FF2B5EF4-FFF2-40B4-BE49-F238E27FC236}">
                  <a16:creationId xmlns:a16="http://schemas.microsoft.com/office/drawing/2014/main" id="{3E7A03B1-1008-EB18-18EE-8E95CD84B8AE}"/>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80">
              <a:extLst>
                <a:ext uri="{FF2B5EF4-FFF2-40B4-BE49-F238E27FC236}">
                  <a16:creationId xmlns:a16="http://schemas.microsoft.com/office/drawing/2014/main" id="{A0C9A4A7-EF0C-BE41-531D-EDF42350E4E0}"/>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9D25CC22-44F5-4F07-8A78-265EFABE4E1C}"/>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5B3A7F21-CA60-239B-71E5-F50E89D8535D}"/>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7D934CA7-62D0-DEC0-5476-57ED73F4453E}"/>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21249070-183C-F7D1-4EB9-4502FC556168}"/>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7F1CD40B-C347-5B85-EB37-A0573DADA8C6}"/>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0DA554DB-F172-CCE3-6116-25CC7EC77365}"/>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65D5C715-608D-526B-7735-97377DE6EDE2}"/>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7DFF7F32-7AA1-4D46-F9E6-441A27CC40B7}"/>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72C731E2-7C3F-B0A3-EDFB-F9C4E01BA0C3}"/>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E8440223-78A6-5115-F10F-DF758D25F7CC}"/>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A9B92FF8-EC2F-A596-8B65-83B10DAA1E27}"/>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6E27D79A-8701-2597-F6BF-841157B61EDE}"/>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F505BA37-174F-6ACD-4550-DE7555942BFF}"/>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2" name="Group 31">
            <a:extLst>
              <a:ext uri="{FF2B5EF4-FFF2-40B4-BE49-F238E27FC236}">
                <a16:creationId xmlns:a16="http://schemas.microsoft.com/office/drawing/2014/main" id="{84DAE443-8A7D-CECA-85B1-BEDACBC58CB7}"/>
              </a:ext>
            </a:extLst>
          </p:cNvPr>
          <p:cNvGrpSpPr>
            <a:grpSpLocks noChangeAspect="1"/>
          </p:cNvGrpSpPr>
          <p:nvPr/>
        </p:nvGrpSpPr>
        <p:grpSpPr>
          <a:xfrm>
            <a:off x="1624805" y="4220236"/>
            <a:ext cx="447363" cy="288000"/>
            <a:chOff x="4348497" y="3025153"/>
            <a:chExt cx="661036" cy="425559"/>
          </a:xfrm>
        </p:grpSpPr>
        <p:sp>
          <p:nvSpPr>
            <p:cNvPr id="33" name="Freeform: Shape 34">
              <a:extLst>
                <a:ext uri="{FF2B5EF4-FFF2-40B4-BE49-F238E27FC236}">
                  <a16:creationId xmlns:a16="http://schemas.microsoft.com/office/drawing/2014/main" id="{3F499834-88E0-CB84-59D4-2A329FC4C39E}"/>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5">
              <a:extLst>
                <a:ext uri="{FF2B5EF4-FFF2-40B4-BE49-F238E27FC236}">
                  <a16:creationId xmlns:a16="http://schemas.microsoft.com/office/drawing/2014/main" id="{9B2EE4C5-20D1-E3B7-FD51-0E31735632E8}"/>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6">
              <a:extLst>
                <a:ext uri="{FF2B5EF4-FFF2-40B4-BE49-F238E27FC236}">
                  <a16:creationId xmlns:a16="http://schemas.microsoft.com/office/drawing/2014/main" id="{4BEF6595-EEBF-37E2-19C7-E23A92039935}"/>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7">
              <a:extLst>
                <a:ext uri="{FF2B5EF4-FFF2-40B4-BE49-F238E27FC236}">
                  <a16:creationId xmlns:a16="http://schemas.microsoft.com/office/drawing/2014/main" id="{930FBE46-7FA9-740E-5EE0-49A8F79C5C8B}"/>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8">
              <a:extLst>
                <a:ext uri="{FF2B5EF4-FFF2-40B4-BE49-F238E27FC236}">
                  <a16:creationId xmlns:a16="http://schemas.microsoft.com/office/drawing/2014/main" id="{57CCF415-F264-AB07-FB78-FC2BD56BCC7C}"/>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9">
              <a:extLst>
                <a:ext uri="{FF2B5EF4-FFF2-40B4-BE49-F238E27FC236}">
                  <a16:creationId xmlns:a16="http://schemas.microsoft.com/office/drawing/2014/main" id="{7E81066E-3AA5-FD37-26EA-E38B178DE939}"/>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0">
              <a:extLst>
                <a:ext uri="{FF2B5EF4-FFF2-40B4-BE49-F238E27FC236}">
                  <a16:creationId xmlns:a16="http://schemas.microsoft.com/office/drawing/2014/main" id="{0CB4F9E1-4F6C-B894-843B-D405DE90AFFA}"/>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1">
              <a:extLst>
                <a:ext uri="{FF2B5EF4-FFF2-40B4-BE49-F238E27FC236}">
                  <a16:creationId xmlns:a16="http://schemas.microsoft.com/office/drawing/2014/main" id="{9A6CEBF9-A7D4-1A65-20A7-A33D0AC08773}"/>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2">
              <a:extLst>
                <a:ext uri="{FF2B5EF4-FFF2-40B4-BE49-F238E27FC236}">
                  <a16:creationId xmlns:a16="http://schemas.microsoft.com/office/drawing/2014/main" id="{82B76CE7-3A05-2183-56EB-C746E9E65991}"/>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3">
              <a:extLst>
                <a:ext uri="{FF2B5EF4-FFF2-40B4-BE49-F238E27FC236}">
                  <a16:creationId xmlns:a16="http://schemas.microsoft.com/office/drawing/2014/main" id="{E563AB01-C0DC-F72E-E64A-C29BBE0D5EF2}"/>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4">
              <a:extLst>
                <a:ext uri="{FF2B5EF4-FFF2-40B4-BE49-F238E27FC236}">
                  <a16:creationId xmlns:a16="http://schemas.microsoft.com/office/drawing/2014/main" id="{9D9D64BE-7C3A-28B4-EB55-4FE996F3C911}"/>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5">
              <a:extLst>
                <a:ext uri="{FF2B5EF4-FFF2-40B4-BE49-F238E27FC236}">
                  <a16:creationId xmlns:a16="http://schemas.microsoft.com/office/drawing/2014/main" id="{DB32ADCE-F337-5C3F-ADCB-1C99C16CA347}"/>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6">
              <a:extLst>
                <a:ext uri="{FF2B5EF4-FFF2-40B4-BE49-F238E27FC236}">
                  <a16:creationId xmlns:a16="http://schemas.microsoft.com/office/drawing/2014/main" id="{4556E2CE-F844-C630-02BC-B16434D28DBC}"/>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7">
              <a:extLst>
                <a:ext uri="{FF2B5EF4-FFF2-40B4-BE49-F238E27FC236}">
                  <a16:creationId xmlns:a16="http://schemas.microsoft.com/office/drawing/2014/main" id="{61C93A8B-5532-C00E-0C2D-EA2534CE7071}"/>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8">
              <a:extLst>
                <a:ext uri="{FF2B5EF4-FFF2-40B4-BE49-F238E27FC236}">
                  <a16:creationId xmlns:a16="http://schemas.microsoft.com/office/drawing/2014/main" id="{27D77AE4-DC75-533E-8060-EE0DA023F6DD}"/>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9">
              <a:extLst>
                <a:ext uri="{FF2B5EF4-FFF2-40B4-BE49-F238E27FC236}">
                  <a16:creationId xmlns:a16="http://schemas.microsoft.com/office/drawing/2014/main" id="{5C3B7D83-EB13-7901-5E19-BD55FD151782}"/>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0">
              <a:extLst>
                <a:ext uri="{FF2B5EF4-FFF2-40B4-BE49-F238E27FC236}">
                  <a16:creationId xmlns:a16="http://schemas.microsoft.com/office/drawing/2014/main" id="{2B272D11-DF71-72ED-6E9B-5C1BB6F2BA18}"/>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1">
              <a:extLst>
                <a:ext uri="{FF2B5EF4-FFF2-40B4-BE49-F238E27FC236}">
                  <a16:creationId xmlns:a16="http://schemas.microsoft.com/office/drawing/2014/main" id="{38E545CE-2D8E-1DBF-C9C0-E4A653C8C4FD}"/>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2">
              <a:extLst>
                <a:ext uri="{FF2B5EF4-FFF2-40B4-BE49-F238E27FC236}">
                  <a16:creationId xmlns:a16="http://schemas.microsoft.com/office/drawing/2014/main" id="{6C724FAB-191C-03B0-0E28-D510E4F4A69D}"/>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2" name="Picture 59">
            <a:extLst>
              <a:ext uri="{FF2B5EF4-FFF2-40B4-BE49-F238E27FC236}">
                <a16:creationId xmlns:a16="http://schemas.microsoft.com/office/drawing/2014/main" id="{31274779-07F7-2834-1E98-B0028A93C27A}"/>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Becoming</a:t>
            </a:r>
          </a:p>
        </p:txBody>
      </p:sp>
      <p:cxnSp>
        <p:nvCxnSpPr>
          <p:cNvPr id="11" name="Straight Connector 10">
            <a:extLst>
              <a:ext uri="{FF2B5EF4-FFF2-40B4-BE49-F238E27FC236}">
                <a16:creationId xmlns:a16="http://schemas.microsoft.com/office/drawing/2014/main" id="{5F5FBC76-A029-9EDF-AC20-B6AD689EB9E9}"/>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75EAAE48-8319-1CCF-B65E-D63AFBF3C6D5}"/>
              </a:ext>
            </a:extLst>
          </p:cNvPr>
          <p:cNvSpPr txBox="1">
            <a:spLocks/>
          </p:cNvSpPr>
          <p:nvPr/>
        </p:nvSpPr>
        <p:spPr>
          <a:xfrm>
            <a:off x="3753374" y="1185046"/>
            <a:ext cx="8438623"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All things will upgrade via internet</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software, 5.6B internet users (64%), Starlink, Kuiper</a:t>
            </a:r>
          </a:p>
          <a:p>
            <a:pPr marL="0" indent="0">
              <a:lnSpc>
                <a:spcPct val="100000"/>
              </a:lnSpc>
              <a:spcAft>
                <a:spcPts val="600"/>
              </a:spcAft>
              <a:buNone/>
            </a:pPr>
            <a:r>
              <a:rPr lang="en-GB" sz="2400" baseline="-10000" dirty="0"/>
              <a:t>⚠️</a:t>
            </a:r>
            <a:r>
              <a:rPr lang="en-US" sz="2400" baseline="-10000" dirty="0"/>
              <a:t>  </a:t>
            </a:r>
            <a:r>
              <a:rPr lang="en-US" sz="2400" dirty="0">
                <a:solidFill>
                  <a:schemeClr val="accent3"/>
                </a:solidFill>
              </a:rPr>
              <a:t>few things are connected (Wi-Fi, 2G/5G)</a:t>
            </a:r>
          </a:p>
          <a:p>
            <a:pPr marL="0" indent="0">
              <a:lnSpc>
                <a:spcPct val="100000"/>
              </a:lnSpc>
              <a:spcAft>
                <a:spcPts val="600"/>
              </a:spcAft>
              <a:buNone/>
            </a:pPr>
            <a:endParaRPr lang="en-US" sz="2400" dirty="0"/>
          </a:p>
        </p:txBody>
      </p:sp>
      <p:pic>
        <p:nvPicPr>
          <p:cNvPr id="14" name="Picture 13">
            <a:extLst>
              <a:ext uri="{FF2B5EF4-FFF2-40B4-BE49-F238E27FC236}">
                <a16:creationId xmlns:a16="http://schemas.microsoft.com/office/drawing/2014/main" id="{C98FA6BA-4D35-B885-C4E8-1634B7E0A8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8378" y="2868864"/>
            <a:ext cx="6934416" cy="3210915"/>
          </a:xfrm>
          <a:prstGeom prst="rect">
            <a:avLst/>
          </a:prstGeom>
        </p:spPr>
      </p:pic>
    </p:spTree>
    <p:extLst>
      <p:ext uri="{BB962C8B-B14F-4D97-AF65-F5344CB8AC3E}">
        <p14:creationId xmlns:p14="http://schemas.microsoft.com/office/powerpoint/2010/main" val="393599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84C9A-1CA2-F4AD-BC99-D61BC8E48283}"/>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 • Becoming</a:t>
            </a:r>
          </a:p>
          <a:p>
            <a:pPr marL="225425" indent="0">
              <a:lnSpc>
                <a:spcPct val="100000"/>
              </a:lnSpc>
              <a:spcAft>
                <a:spcPts val="900"/>
              </a:spcAft>
              <a:buNone/>
            </a:pPr>
            <a:r>
              <a:rPr lang="en-US" sz="2400" b="1" dirty="0">
                <a:solidFill>
                  <a:schemeClr val="accent6"/>
                </a:solidFill>
              </a:rPr>
              <a:t> • 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6" name="Group 5">
            <a:extLst>
              <a:ext uri="{FF2B5EF4-FFF2-40B4-BE49-F238E27FC236}">
                <a16:creationId xmlns:a16="http://schemas.microsoft.com/office/drawing/2014/main" id="{B7D81269-E030-77CB-0119-E1E09178FB08}"/>
              </a:ext>
            </a:extLst>
          </p:cNvPr>
          <p:cNvGrpSpPr>
            <a:grpSpLocks noChangeAspect="1"/>
          </p:cNvGrpSpPr>
          <p:nvPr/>
        </p:nvGrpSpPr>
        <p:grpSpPr>
          <a:xfrm>
            <a:off x="2072498" y="350822"/>
            <a:ext cx="300706" cy="298187"/>
            <a:chOff x="-782952" y="5279717"/>
            <a:chExt cx="558720" cy="554040"/>
          </a:xfrm>
        </p:grpSpPr>
        <p:sp>
          <p:nvSpPr>
            <p:cNvPr id="12" name="Freeform: Shape 74">
              <a:extLst>
                <a:ext uri="{FF2B5EF4-FFF2-40B4-BE49-F238E27FC236}">
                  <a16:creationId xmlns:a16="http://schemas.microsoft.com/office/drawing/2014/main" id="{EF0AAA8F-3FA3-F45E-CC54-B0283A03156A}"/>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5">
              <a:extLst>
                <a:ext uri="{FF2B5EF4-FFF2-40B4-BE49-F238E27FC236}">
                  <a16:creationId xmlns:a16="http://schemas.microsoft.com/office/drawing/2014/main" id="{7E4AFD16-26DD-7D7F-9D9D-E7A1305E48D8}"/>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C7FF2A97-D9AC-607B-CD17-3714AFB02354}"/>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F83924CE-3452-26D6-B9F0-F291718D7388}"/>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75C8E93D-EA2A-1438-3173-6C03308923E9}"/>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DA547A87-3403-7622-6859-D04D9AD3B5E8}"/>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B1C5FE98-F1D8-0A00-E572-A039C286D201}"/>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F00F6305-BB1D-24E3-CF2C-CE4E70C02EEA}"/>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AF6BAE4C-1F3C-DB81-E5AA-14A7DECF5F62}"/>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364A890C-0CB6-49F0-B641-4E6F31EA4373}"/>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4A3948A2-165F-7F91-B2AB-F68F4F425F0D}"/>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D064B28C-D2FA-4498-627B-F60FAA643BC2}"/>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5888155A-FCCA-8E8D-D9F5-54D533F257FC}"/>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A8B51896-853C-48A8-2635-BE7BBBABE8A9}"/>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3F370E9A-C01A-4A8F-574B-37AD9F8321C4}"/>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43D7C43D-7229-F373-E650-8076CD948B26}"/>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9F6C63A3-A9E8-A061-9BA0-89ED0EC5E6F3}"/>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6892F490-3F9D-2CA9-976E-434C706BE636}"/>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FE83CC08-B66A-9163-0351-2B5A877A697A}"/>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32FC18C3-5654-7E86-F9B0-0398BCC565A4}"/>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2" name="Group 31">
            <a:extLst>
              <a:ext uri="{FF2B5EF4-FFF2-40B4-BE49-F238E27FC236}">
                <a16:creationId xmlns:a16="http://schemas.microsoft.com/office/drawing/2014/main" id="{01F7B955-B9BE-1215-2591-7EBCDF4E8ABD}"/>
              </a:ext>
            </a:extLst>
          </p:cNvPr>
          <p:cNvGrpSpPr>
            <a:grpSpLocks noChangeAspect="1"/>
          </p:cNvGrpSpPr>
          <p:nvPr/>
        </p:nvGrpSpPr>
        <p:grpSpPr>
          <a:xfrm>
            <a:off x="1624805" y="4220236"/>
            <a:ext cx="447363" cy="288000"/>
            <a:chOff x="4348497" y="3025153"/>
            <a:chExt cx="661036" cy="425559"/>
          </a:xfrm>
        </p:grpSpPr>
        <p:sp>
          <p:nvSpPr>
            <p:cNvPr id="33" name="Freeform: Shape 34">
              <a:extLst>
                <a:ext uri="{FF2B5EF4-FFF2-40B4-BE49-F238E27FC236}">
                  <a16:creationId xmlns:a16="http://schemas.microsoft.com/office/drawing/2014/main" id="{D609B912-D336-C30E-4DCF-1120EE3C2301}"/>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5">
              <a:extLst>
                <a:ext uri="{FF2B5EF4-FFF2-40B4-BE49-F238E27FC236}">
                  <a16:creationId xmlns:a16="http://schemas.microsoft.com/office/drawing/2014/main" id="{F0407442-8811-9AD1-F3AF-FD790E53F051}"/>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6">
              <a:extLst>
                <a:ext uri="{FF2B5EF4-FFF2-40B4-BE49-F238E27FC236}">
                  <a16:creationId xmlns:a16="http://schemas.microsoft.com/office/drawing/2014/main" id="{46825D81-4176-1027-B898-7F06BE97AC1A}"/>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7">
              <a:extLst>
                <a:ext uri="{FF2B5EF4-FFF2-40B4-BE49-F238E27FC236}">
                  <a16:creationId xmlns:a16="http://schemas.microsoft.com/office/drawing/2014/main" id="{AF080207-2AC1-06FF-6752-49F55F8D83C6}"/>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8">
              <a:extLst>
                <a:ext uri="{FF2B5EF4-FFF2-40B4-BE49-F238E27FC236}">
                  <a16:creationId xmlns:a16="http://schemas.microsoft.com/office/drawing/2014/main" id="{EC515673-8A06-373E-5BB1-92A6EA712958}"/>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9">
              <a:extLst>
                <a:ext uri="{FF2B5EF4-FFF2-40B4-BE49-F238E27FC236}">
                  <a16:creationId xmlns:a16="http://schemas.microsoft.com/office/drawing/2014/main" id="{FD4DF1A7-2708-88C3-4D91-F06D57F8AA83}"/>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0">
              <a:extLst>
                <a:ext uri="{FF2B5EF4-FFF2-40B4-BE49-F238E27FC236}">
                  <a16:creationId xmlns:a16="http://schemas.microsoft.com/office/drawing/2014/main" id="{AC9131E9-5B93-1CBE-2911-A77C2CC95C0D}"/>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1">
              <a:extLst>
                <a:ext uri="{FF2B5EF4-FFF2-40B4-BE49-F238E27FC236}">
                  <a16:creationId xmlns:a16="http://schemas.microsoft.com/office/drawing/2014/main" id="{ED943362-AFDB-DD5A-B90A-BB621E376D58}"/>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2">
              <a:extLst>
                <a:ext uri="{FF2B5EF4-FFF2-40B4-BE49-F238E27FC236}">
                  <a16:creationId xmlns:a16="http://schemas.microsoft.com/office/drawing/2014/main" id="{B7E7A199-B226-E595-24C2-D66891F6D323}"/>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3">
              <a:extLst>
                <a:ext uri="{FF2B5EF4-FFF2-40B4-BE49-F238E27FC236}">
                  <a16:creationId xmlns:a16="http://schemas.microsoft.com/office/drawing/2014/main" id="{1F33C2A3-85C2-6DC0-F6BF-C788F8119972}"/>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4">
              <a:extLst>
                <a:ext uri="{FF2B5EF4-FFF2-40B4-BE49-F238E27FC236}">
                  <a16:creationId xmlns:a16="http://schemas.microsoft.com/office/drawing/2014/main" id="{7E51BAB1-7B9E-8CE7-4D09-E42B99A89623}"/>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5">
              <a:extLst>
                <a:ext uri="{FF2B5EF4-FFF2-40B4-BE49-F238E27FC236}">
                  <a16:creationId xmlns:a16="http://schemas.microsoft.com/office/drawing/2014/main" id="{9F1BE875-39CB-BBE1-B4BB-ED7281D8DFC0}"/>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6">
              <a:extLst>
                <a:ext uri="{FF2B5EF4-FFF2-40B4-BE49-F238E27FC236}">
                  <a16:creationId xmlns:a16="http://schemas.microsoft.com/office/drawing/2014/main" id="{025263DB-61C7-2E07-ECE4-07B34F31E6DB}"/>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7">
              <a:extLst>
                <a:ext uri="{FF2B5EF4-FFF2-40B4-BE49-F238E27FC236}">
                  <a16:creationId xmlns:a16="http://schemas.microsoft.com/office/drawing/2014/main" id="{DA7F13D5-FE82-7F8C-EF6B-1399252EBAD5}"/>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8">
              <a:extLst>
                <a:ext uri="{FF2B5EF4-FFF2-40B4-BE49-F238E27FC236}">
                  <a16:creationId xmlns:a16="http://schemas.microsoft.com/office/drawing/2014/main" id="{01362B8D-1801-49ED-3C48-B54CF42F2E2C}"/>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9">
              <a:extLst>
                <a:ext uri="{FF2B5EF4-FFF2-40B4-BE49-F238E27FC236}">
                  <a16:creationId xmlns:a16="http://schemas.microsoft.com/office/drawing/2014/main" id="{1ADF4A84-A7EA-FF3D-BDEB-5A40AC51A603}"/>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0">
              <a:extLst>
                <a:ext uri="{FF2B5EF4-FFF2-40B4-BE49-F238E27FC236}">
                  <a16:creationId xmlns:a16="http://schemas.microsoft.com/office/drawing/2014/main" id="{E9412F70-C1F0-B428-CE08-9102E0D7CF78}"/>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1">
              <a:extLst>
                <a:ext uri="{FF2B5EF4-FFF2-40B4-BE49-F238E27FC236}">
                  <a16:creationId xmlns:a16="http://schemas.microsoft.com/office/drawing/2014/main" id="{511EF0AA-267A-E7BA-AAB5-AC869BB61B06}"/>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2">
              <a:extLst>
                <a:ext uri="{FF2B5EF4-FFF2-40B4-BE49-F238E27FC236}">
                  <a16:creationId xmlns:a16="http://schemas.microsoft.com/office/drawing/2014/main" id="{AFA1491E-D324-8BB1-C71B-72184FEDC1DD}"/>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2" name="Picture 59">
            <a:extLst>
              <a:ext uri="{FF2B5EF4-FFF2-40B4-BE49-F238E27FC236}">
                <a16:creationId xmlns:a16="http://schemas.microsoft.com/office/drawing/2014/main" id="{237B6BA5-208B-1006-29DD-6E0CCF37E4F7}"/>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Interacting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354217"/>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Anything not interactive will be considered broken</a:t>
            </a:r>
          </a:p>
          <a:p>
            <a:pPr marL="0" indent="0">
              <a:lnSpc>
                <a:spcPct val="100000"/>
              </a:lnSpc>
              <a:spcAft>
                <a:spcPts val="600"/>
              </a:spcAft>
              <a:buNone/>
            </a:pPr>
            <a:r>
              <a:rPr lang="en-GB" sz="2400" baseline="-10000" dirty="0"/>
              <a:t>✅</a:t>
            </a:r>
            <a:r>
              <a:rPr lang="en-US" sz="2400" dirty="0">
                <a:solidFill>
                  <a:schemeClr val="accent4">
                    <a:lumMod val="60000"/>
                    <a:lumOff val="40000"/>
                  </a:schemeClr>
                </a:solidFill>
              </a:rPr>
              <a:t> tablets in cars dashboards, restaurants, stores</a:t>
            </a:r>
          </a:p>
          <a:p>
            <a:pPr marL="0" indent="0">
              <a:lnSpc>
                <a:spcPct val="100000"/>
              </a:lnSpc>
              <a:spcAft>
                <a:spcPts val="600"/>
              </a:spcAft>
              <a:buNone/>
            </a:pPr>
            <a:r>
              <a:rPr lang="en-GB" sz="2400" baseline="-10000" dirty="0"/>
              <a:t>⚠️  </a:t>
            </a:r>
            <a:r>
              <a:rPr lang="en-US" sz="2400" dirty="0">
                <a:solidFill>
                  <a:schemeClr val="accent3"/>
                </a:solidFill>
              </a:rPr>
              <a:t>children touch things in museums as if tablets</a:t>
            </a:r>
          </a:p>
        </p:txBody>
      </p:sp>
      <p:pic>
        <p:nvPicPr>
          <p:cNvPr id="4" name="Picture 3">
            <a:extLst>
              <a:ext uri="{FF2B5EF4-FFF2-40B4-BE49-F238E27FC236}">
                <a16:creationId xmlns:a16="http://schemas.microsoft.com/office/drawing/2014/main" id="{85F78CA7-EF57-3ADC-07FF-1D904BE7BB4D}"/>
              </a:ext>
            </a:extLst>
          </p:cNvPr>
          <p:cNvPicPr>
            <a:picLocks noChangeAspect="1"/>
          </p:cNvPicPr>
          <p:nvPr/>
        </p:nvPicPr>
        <p:blipFill rotWithShape="1">
          <a:blip r:embed="rId4">
            <a:extLst>
              <a:ext uri="{28A0092B-C50C-407E-A947-70E740481C1C}">
                <a14:useLocalDpi xmlns:a14="http://schemas.microsoft.com/office/drawing/2010/main" val="0"/>
              </a:ext>
            </a:extLst>
          </a:blip>
          <a:srcRect t="11403" b="5667"/>
          <a:stretch/>
        </p:blipFill>
        <p:spPr>
          <a:xfrm>
            <a:off x="3848374" y="2866238"/>
            <a:ext cx="5968287" cy="3213541"/>
          </a:xfrm>
          <a:prstGeom prst="rect">
            <a:avLst/>
          </a:prstGeom>
        </p:spPr>
      </p:pic>
    </p:spTree>
    <p:extLst>
      <p:ext uri="{BB962C8B-B14F-4D97-AF65-F5344CB8AC3E}">
        <p14:creationId xmlns:p14="http://schemas.microsoft.com/office/powerpoint/2010/main" val="35620090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297C89-D423-D197-3C08-00CEE225D145}"/>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 • 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b="1" dirty="0">
                <a:solidFill>
                  <a:schemeClr val="accent6"/>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6" name="Group 5">
            <a:extLst>
              <a:ext uri="{FF2B5EF4-FFF2-40B4-BE49-F238E27FC236}">
                <a16:creationId xmlns:a16="http://schemas.microsoft.com/office/drawing/2014/main" id="{564704CF-1089-3412-2F0D-49F22069C4F0}"/>
              </a:ext>
            </a:extLst>
          </p:cNvPr>
          <p:cNvGrpSpPr>
            <a:grpSpLocks noChangeAspect="1"/>
          </p:cNvGrpSpPr>
          <p:nvPr/>
        </p:nvGrpSpPr>
        <p:grpSpPr>
          <a:xfrm>
            <a:off x="2072498" y="350822"/>
            <a:ext cx="300706" cy="298187"/>
            <a:chOff x="-782952" y="5279717"/>
            <a:chExt cx="558720" cy="554040"/>
          </a:xfrm>
        </p:grpSpPr>
        <p:sp>
          <p:nvSpPr>
            <p:cNvPr id="12" name="Freeform: Shape 74">
              <a:extLst>
                <a:ext uri="{FF2B5EF4-FFF2-40B4-BE49-F238E27FC236}">
                  <a16:creationId xmlns:a16="http://schemas.microsoft.com/office/drawing/2014/main" id="{5E556A28-1931-4602-D311-236B144D7C38}"/>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5">
              <a:extLst>
                <a:ext uri="{FF2B5EF4-FFF2-40B4-BE49-F238E27FC236}">
                  <a16:creationId xmlns:a16="http://schemas.microsoft.com/office/drawing/2014/main" id="{8F6D907A-1959-44F4-0814-DBC575D6925C}"/>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CD1D1353-50E1-7A41-A56C-D5A37FA005BE}"/>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599FA5D1-4308-71DA-F58F-D209B942808A}"/>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F7648070-3158-02AB-B55D-99B49817DAD0}"/>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CB5A865A-6242-CCDE-0B58-E19009065E55}"/>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496D6A31-FFF0-6220-1051-5AAA1B1B0890}"/>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B5C90452-8259-2607-812B-4212D81FE27D}"/>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5DF7D1BD-A115-0AB4-DE16-8B68D9B0C6A7}"/>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5FE2EDD4-FC54-CD0D-B8DB-F72972957DEF}"/>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88333B8B-FD57-84D9-EF69-95AA17678C1E}"/>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B32A6A19-F2D6-4487-B344-CD01A7B5A67F}"/>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9639DBCA-A739-4665-6E1B-AA307E3A8F42}"/>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C0318CA1-20BD-8C65-6D9E-18AA7EF305F1}"/>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A09CD321-AF18-5A40-BC90-1288C9801516}"/>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D7FE554C-D074-1688-29B6-3B8337B43711}"/>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5D543AD7-8E12-8164-8C6A-6F56E05F3B71}"/>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2C9F4B08-B0B3-15B7-EBC2-C2AD9CEF48E7}"/>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E9F59B3D-746F-EACD-65FC-2B17E41D9AFE}"/>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D5B8DB65-E4BF-E2AB-9B9D-115DCA0C110A}"/>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2" name="Group 31">
            <a:extLst>
              <a:ext uri="{FF2B5EF4-FFF2-40B4-BE49-F238E27FC236}">
                <a16:creationId xmlns:a16="http://schemas.microsoft.com/office/drawing/2014/main" id="{4CD88B0F-785C-DE62-5787-D8EE160915A0}"/>
              </a:ext>
            </a:extLst>
          </p:cNvPr>
          <p:cNvGrpSpPr>
            <a:grpSpLocks noChangeAspect="1"/>
          </p:cNvGrpSpPr>
          <p:nvPr/>
        </p:nvGrpSpPr>
        <p:grpSpPr>
          <a:xfrm>
            <a:off x="1624805" y="4220236"/>
            <a:ext cx="447363" cy="288000"/>
            <a:chOff x="4348497" y="3025153"/>
            <a:chExt cx="661036" cy="425559"/>
          </a:xfrm>
        </p:grpSpPr>
        <p:sp>
          <p:nvSpPr>
            <p:cNvPr id="33" name="Freeform: Shape 34">
              <a:extLst>
                <a:ext uri="{FF2B5EF4-FFF2-40B4-BE49-F238E27FC236}">
                  <a16:creationId xmlns:a16="http://schemas.microsoft.com/office/drawing/2014/main" id="{066F7399-E094-147E-712B-5E8B614BD0A9}"/>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5">
              <a:extLst>
                <a:ext uri="{FF2B5EF4-FFF2-40B4-BE49-F238E27FC236}">
                  <a16:creationId xmlns:a16="http://schemas.microsoft.com/office/drawing/2014/main" id="{074BE2BF-A4C2-C43E-B81E-9F286867FA47}"/>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6">
              <a:extLst>
                <a:ext uri="{FF2B5EF4-FFF2-40B4-BE49-F238E27FC236}">
                  <a16:creationId xmlns:a16="http://schemas.microsoft.com/office/drawing/2014/main" id="{277E6D0A-B7BD-472E-9E99-A7CF5639C2A8}"/>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7">
              <a:extLst>
                <a:ext uri="{FF2B5EF4-FFF2-40B4-BE49-F238E27FC236}">
                  <a16:creationId xmlns:a16="http://schemas.microsoft.com/office/drawing/2014/main" id="{7D158B9E-559A-9EF3-DDA0-E05623E7B7CF}"/>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8">
              <a:extLst>
                <a:ext uri="{FF2B5EF4-FFF2-40B4-BE49-F238E27FC236}">
                  <a16:creationId xmlns:a16="http://schemas.microsoft.com/office/drawing/2014/main" id="{060873E0-C42F-CE41-0981-377DDBB5E14A}"/>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9">
              <a:extLst>
                <a:ext uri="{FF2B5EF4-FFF2-40B4-BE49-F238E27FC236}">
                  <a16:creationId xmlns:a16="http://schemas.microsoft.com/office/drawing/2014/main" id="{0869F4EC-C34E-DD19-3C5D-79576BEE07D5}"/>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0">
              <a:extLst>
                <a:ext uri="{FF2B5EF4-FFF2-40B4-BE49-F238E27FC236}">
                  <a16:creationId xmlns:a16="http://schemas.microsoft.com/office/drawing/2014/main" id="{C27E472D-ED35-9D33-40A0-50ADBB893B4F}"/>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1">
              <a:extLst>
                <a:ext uri="{FF2B5EF4-FFF2-40B4-BE49-F238E27FC236}">
                  <a16:creationId xmlns:a16="http://schemas.microsoft.com/office/drawing/2014/main" id="{D2D9E89A-E13E-F323-2CAF-065BA2A22795}"/>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2">
              <a:extLst>
                <a:ext uri="{FF2B5EF4-FFF2-40B4-BE49-F238E27FC236}">
                  <a16:creationId xmlns:a16="http://schemas.microsoft.com/office/drawing/2014/main" id="{ADEF39B3-6232-17ED-9960-70C3E5BE1B51}"/>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3">
              <a:extLst>
                <a:ext uri="{FF2B5EF4-FFF2-40B4-BE49-F238E27FC236}">
                  <a16:creationId xmlns:a16="http://schemas.microsoft.com/office/drawing/2014/main" id="{8E206118-EB16-439B-CDE3-7958C577EC30}"/>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4">
              <a:extLst>
                <a:ext uri="{FF2B5EF4-FFF2-40B4-BE49-F238E27FC236}">
                  <a16:creationId xmlns:a16="http://schemas.microsoft.com/office/drawing/2014/main" id="{F831E6F1-5E4A-9F1A-36C7-8D601EC2507B}"/>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5">
              <a:extLst>
                <a:ext uri="{FF2B5EF4-FFF2-40B4-BE49-F238E27FC236}">
                  <a16:creationId xmlns:a16="http://schemas.microsoft.com/office/drawing/2014/main" id="{F1F6D203-8A66-DC54-1A05-4812529696ED}"/>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6">
              <a:extLst>
                <a:ext uri="{FF2B5EF4-FFF2-40B4-BE49-F238E27FC236}">
                  <a16:creationId xmlns:a16="http://schemas.microsoft.com/office/drawing/2014/main" id="{67D5CB85-A985-58D5-80C8-0FF4A8476291}"/>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7">
              <a:extLst>
                <a:ext uri="{FF2B5EF4-FFF2-40B4-BE49-F238E27FC236}">
                  <a16:creationId xmlns:a16="http://schemas.microsoft.com/office/drawing/2014/main" id="{8E7ADC69-3024-26B5-A752-7EBDEBD3CD44}"/>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8">
              <a:extLst>
                <a:ext uri="{FF2B5EF4-FFF2-40B4-BE49-F238E27FC236}">
                  <a16:creationId xmlns:a16="http://schemas.microsoft.com/office/drawing/2014/main" id="{E00D22A5-D1AF-AAF7-D143-C47B25A2D216}"/>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9">
              <a:extLst>
                <a:ext uri="{FF2B5EF4-FFF2-40B4-BE49-F238E27FC236}">
                  <a16:creationId xmlns:a16="http://schemas.microsoft.com/office/drawing/2014/main" id="{99238091-D852-89A1-2225-5C80C3D30690}"/>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0">
              <a:extLst>
                <a:ext uri="{FF2B5EF4-FFF2-40B4-BE49-F238E27FC236}">
                  <a16:creationId xmlns:a16="http://schemas.microsoft.com/office/drawing/2014/main" id="{27008E9F-557A-746C-26B0-47FD8D7CA68E}"/>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1">
              <a:extLst>
                <a:ext uri="{FF2B5EF4-FFF2-40B4-BE49-F238E27FC236}">
                  <a16:creationId xmlns:a16="http://schemas.microsoft.com/office/drawing/2014/main" id="{8C3BCA31-400E-7472-25A4-E5B853BDA57C}"/>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2">
              <a:extLst>
                <a:ext uri="{FF2B5EF4-FFF2-40B4-BE49-F238E27FC236}">
                  <a16:creationId xmlns:a16="http://schemas.microsoft.com/office/drawing/2014/main" id="{F36833E7-A97D-F4C8-F11C-58CD3BF11236}"/>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2" name="Picture 59">
            <a:extLst>
              <a:ext uri="{FF2B5EF4-FFF2-40B4-BE49-F238E27FC236}">
                <a16:creationId xmlns:a16="http://schemas.microsoft.com/office/drawing/2014/main" id="{266F1879-7440-820E-0ABF-D33C251A68A3}"/>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Filtering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5" y="1185046"/>
            <a:ext cx="8049742"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We’ll customize/personalize, anticipate experiences </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machine learning predictions: media, shopping</a:t>
            </a:r>
          </a:p>
          <a:p>
            <a:pPr marL="0" indent="0">
              <a:lnSpc>
                <a:spcPct val="100000"/>
              </a:lnSpc>
              <a:spcAft>
                <a:spcPts val="600"/>
              </a:spcAft>
              <a:buNone/>
            </a:pPr>
            <a:r>
              <a:rPr lang="en-US" sz="1600" dirty="0"/>
              <a:t>⚠️  </a:t>
            </a:r>
            <a:r>
              <a:rPr lang="en-US" sz="2400" dirty="0">
                <a:solidFill>
                  <a:schemeClr val="accent3"/>
                </a:solidFill>
              </a:rPr>
              <a:t>average, not unique – guessing, not asking</a:t>
            </a:r>
          </a:p>
          <a:p>
            <a:pPr marL="0" indent="0">
              <a:lnSpc>
                <a:spcPct val="100000"/>
              </a:lnSpc>
              <a:spcAft>
                <a:spcPts val="600"/>
              </a:spcAft>
              <a:buNone/>
            </a:pPr>
            <a:endParaRPr lang="en-US" sz="2400" dirty="0"/>
          </a:p>
        </p:txBody>
      </p:sp>
      <p:pic>
        <p:nvPicPr>
          <p:cNvPr id="4" name="Picture 3">
            <a:extLst>
              <a:ext uri="{FF2B5EF4-FFF2-40B4-BE49-F238E27FC236}">
                <a16:creationId xmlns:a16="http://schemas.microsoft.com/office/drawing/2014/main" id="{5AD86067-A216-F716-2F9C-9BCE8A747CC1}"/>
              </a:ext>
            </a:extLst>
          </p:cNvPr>
          <p:cNvPicPr>
            <a:picLocks noChangeAspect="1"/>
          </p:cNvPicPr>
          <p:nvPr/>
        </p:nvPicPr>
        <p:blipFill rotWithShape="1">
          <a:blip r:embed="rId4">
            <a:extLst>
              <a:ext uri="{28A0092B-C50C-407E-A947-70E740481C1C}">
                <a14:useLocalDpi xmlns:a14="http://schemas.microsoft.com/office/drawing/2010/main" val="0"/>
              </a:ext>
            </a:extLst>
          </a:blip>
          <a:srcRect t="10083" b="-1"/>
          <a:stretch/>
        </p:blipFill>
        <p:spPr>
          <a:xfrm>
            <a:off x="3848374" y="2866238"/>
            <a:ext cx="5831654" cy="3213541"/>
          </a:xfrm>
          <a:prstGeom prst="rect">
            <a:avLst/>
          </a:prstGeom>
        </p:spPr>
      </p:pic>
    </p:spTree>
    <p:extLst>
      <p:ext uri="{BB962C8B-B14F-4D97-AF65-F5344CB8AC3E}">
        <p14:creationId xmlns:p14="http://schemas.microsoft.com/office/powerpoint/2010/main" val="36107015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320632-F701-C666-4978-F76B6EBE17D9}"/>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b="1" dirty="0">
                <a:solidFill>
                  <a:schemeClr val="accent3"/>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9" name="Group 8">
            <a:extLst>
              <a:ext uri="{FF2B5EF4-FFF2-40B4-BE49-F238E27FC236}">
                <a16:creationId xmlns:a16="http://schemas.microsoft.com/office/drawing/2014/main" id="{7EA17946-C4F7-F60B-36D1-C03048E1F1BE}"/>
              </a:ext>
            </a:extLst>
          </p:cNvPr>
          <p:cNvGrpSpPr>
            <a:grpSpLocks noChangeAspect="1"/>
          </p:cNvGrpSpPr>
          <p:nvPr/>
        </p:nvGrpSpPr>
        <p:grpSpPr>
          <a:xfrm>
            <a:off x="2072498" y="350822"/>
            <a:ext cx="300706" cy="298187"/>
            <a:chOff x="-782952" y="5279717"/>
            <a:chExt cx="558720" cy="554040"/>
          </a:xfrm>
        </p:grpSpPr>
        <p:sp>
          <p:nvSpPr>
            <p:cNvPr id="12" name="Freeform: Shape 74">
              <a:extLst>
                <a:ext uri="{FF2B5EF4-FFF2-40B4-BE49-F238E27FC236}">
                  <a16:creationId xmlns:a16="http://schemas.microsoft.com/office/drawing/2014/main" id="{EBA7A667-B862-12FC-F32E-9D5C4483E229}"/>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5">
              <a:extLst>
                <a:ext uri="{FF2B5EF4-FFF2-40B4-BE49-F238E27FC236}">
                  <a16:creationId xmlns:a16="http://schemas.microsoft.com/office/drawing/2014/main" id="{DABB69B9-747A-FEEE-D54E-4F4042CC9439}"/>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991722D4-EC2F-8C58-1896-3779328E943E}"/>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4D0AE7F1-5251-8285-0E3D-385D214F274E}"/>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6505B216-4108-D21A-E815-7600586ECC20}"/>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C713CCFA-AA93-8B91-FC7E-347F0711A121}"/>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C237BD3E-B4A3-5804-CC78-EB98497E78EA}"/>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4920E8A3-FAAA-095B-B3A6-1829EEC86F40}"/>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8B13CED0-397B-28AE-FEFD-0B16833CD1C5}"/>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1F704AED-F23D-7BE8-4B87-30311B39B237}"/>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87EB0EC4-205F-53BA-C23F-1CC91A3DAD49}"/>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68C487F8-167D-F9CF-C36D-F355483FA72C}"/>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E13A8161-0688-2E80-6D16-25801889F2B9}"/>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5492EB82-3F88-EB2D-9012-EC00E8C6ADF0}"/>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7A353E66-BDED-B9B8-5513-AD0A731A1970}"/>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526FFEDB-3BFB-0928-43A8-24502370DD47}"/>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F414F5B7-C238-00DC-364D-26CDC4D75565}"/>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27B01B9F-C631-651D-1FC5-510C564388F3}"/>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F36B8E66-6286-A071-D50F-5E70577F7C30}"/>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D02FF2A4-B5CE-2030-4031-82D52D0B5635}"/>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2" name="Group 31">
            <a:extLst>
              <a:ext uri="{FF2B5EF4-FFF2-40B4-BE49-F238E27FC236}">
                <a16:creationId xmlns:a16="http://schemas.microsoft.com/office/drawing/2014/main" id="{96336D2A-0F37-6F3E-64F3-579CCDC23AD5}"/>
              </a:ext>
            </a:extLst>
          </p:cNvPr>
          <p:cNvGrpSpPr>
            <a:grpSpLocks noChangeAspect="1"/>
          </p:cNvGrpSpPr>
          <p:nvPr/>
        </p:nvGrpSpPr>
        <p:grpSpPr>
          <a:xfrm>
            <a:off x="1624805" y="4220236"/>
            <a:ext cx="447363" cy="288000"/>
            <a:chOff x="4348497" y="3025153"/>
            <a:chExt cx="661036" cy="425559"/>
          </a:xfrm>
        </p:grpSpPr>
        <p:sp>
          <p:nvSpPr>
            <p:cNvPr id="33" name="Freeform: Shape 34">
              <a:extLst>
                <a:ext uri="{FF2B5EF4-FFF2-40B4-BE49-F238E27FC236}">
                  <a16:creationId xmlns:a16="http://schemas.microsoft.com/office/drawing/2014/main" id="{3261A573-33E0-DC13-D20B-A460264ACEE9}"/>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5">
              <a:extLst>
                <a:ext uri="{FF2B5EF4-FFF2-40B4-BE49-F238E27FC236}">
                  <a16:creationId xmlns:a16="http://schemas.microsoft.com/office/drawing/2014/main" id="{2205F3B8-90B7-5F26-5FDD-0168BD336360}"/>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6">
              <a:extLst>
                <a:ext uri="{FF2B5EF4-FFF2-40B4-BE49-F238E27FC236}">
                  <a16:creationId xmlns:a16="http://schemas.microsoft.com/office/drawing/2014/main" id="{5F7879C6-2A6D-17D3-CDEC-14E36DD3E016}"/>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7">
              <a:extLst>
                <a:ext uri="{FF2B5EF4-FFF2-40B4-BE49-F238E27FC236}">
                  <a16:creationId xmlns:a16="http://schemas.microsoft.com/office/drawing/2014/main" id="{8DCC3858-B225-1B4B-44C5-A93F96393C38}"/>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8">
              <a:extLst>
                <a:ext uri="{FF2B5EF4-FFF2-40B4-BE49-F238E27FC236}">
                  <a16:creationId xmlns:a16="http://schemas.microsoft.com/office/drawing/2014/main" id="{29BF9E07-4776-2228-8B69-C1D8CE6B4178}"/>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9">
              <a:extLst>
                <a:ext uri="{FF2B5EF4-FFF2-40B4-BE49-F238E27FC236}">
                  <a16:creationId xmlns:a16="http://schemas.microsoft.com/office/drawing/2014/main" id="{158C5220-8A79-B37C-DAB5-B9C6CEFB3284}"/>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0">
              <a:extLst>
                <a:ext uri="{FF2B5EF4-FFF2-40B4-BE49-F238E27FC236}">
                  <a16:creationId xmlns:a16="http://schemas.microsoft.com/office/drawing/2014/main" id="{E51B4590-A305-DCE4-3BE9-565F29F13708}"/>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1">
              <a:extLst>
                <a:ext uri="{FF2B5EF4-FFF2-40B4-BE49-F238E27FC236}">
                  <a16:creationId xmlns:a16="http://schemas.microsoft.com/office/drawing/2014/main" id="{63889E69-882F-A539-4F62-8269AA473F0C}"/>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2">
              <a:extLst>
                <a:ext uri="{FF2B5EF4-FFF2-40B4-BE49-F238E27FC236}">
                  <a16:creationId xmlns:a16="http://schemas.microsoft.com/office/drawing/2014/main" id="{350E489A-95C9-4E61-7241-4335751CD573}"/>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3">
              <a:extLst>
                <a:ext uri="{FF2B5EF4-FFF2-40B4-BE49-F238E27FC236}">
                  <a16:creationId xmlns:a16="http://schemas.microsoft.com/office/drawing/2014/main" id="{69E4875F-32E7-F56E-327C-A469AA511E32}"/>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4">
              <a:extLst>
                <a:ext uri="{FF2B5EF4-FFF2-40B4-BE49-F238E27FC236}">
                  <a16:creationId xmlns:a16="http://schemas.microsoft.com/office/drawing/2014/main" id="{0E699B33-0A9F-2658-483A-828F9812A0FA}"/>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5">
              <a:extLst>
                <a:ext uri="{FF2B5EF4-FFF2-40B4-BE49-F238E27FC236}">
                  <a16:creationId xmlns:a16="http://schemas.microsoft.com/office/drawing/2014/main" id="{57CD2F5D-8853-145E-705F-C01A362F2A65}"/>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6">
              <a:extLst>
                <a:ext uri="{FF2B5EF4-FFF2-40B4-BE49-F238E27FC236}">
                  <a16:creationId xmlns:a16="http://schemas.microsoft.com/office/drawing/2014/main" id="{7BA8E3AA-C0E0-D9F1-7F80-8C480532F26F}"/>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7">
              <a:extLst>
                <a:ext uri="{FF2B5EF4-FFF2-40B4-BE49-F238E27FC236}">
                  <a16:creationId xmlns:a16="http://schemas.microsoft.com/office/drawing/2014/main" id="{8EDF3881-F18B-5D27-B217-3B0353A54E98}"/>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8">
              <a:extLst>
                <a:ext uri="{FF2B5EF4-FFF2-40B4-BE49-F238E27FC236}">
                  <a16:creationId xmlns:a16="http://schemas.microsoft.com/office/drawing/2014/main" id="{D9D0E432-E00A-4F20-C7BB-95F1F3504839}"/>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9">
              <a:extLst>
                <a:ext uri="{FF2B5EF4-FFF2-40B4-BE49-F238E27FC236}">
                  <a16:creationId xmlns:a16="http://schemas.microsoft.com/office/drawing/2014/main" id="{ACEAF4F4-9663-D8C8-200A-4F9910592597}"/>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0">
              <a:extLst>
                <a:ext uri="{FF2B5EF4-FFF2-40B4-BE49-F238E27FC236}">
                  <a16:creationId xmlns:a16="http://schemas.microsoft.com/office/drawing/2014/main" id="{9B28E500-A36E-F79B-AF27-7FBECED3D87A}"/>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1">
              <a:extLst>
                <a:ext uri="{FF2B5EF4-FFF2-40B4-BE49-F238E27FC236}">
                  <a16:creationId xmlns:a16="http://schemas.microsoft.com/office/drawing/2014/main" id="{F566EE50-11BB-74B4-F23D-8C1DD9A083B8}"/>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2">
              <a:extLst>
                <a:ext uri="{FF2B5EF4-FFF2-40B4-BE49-F238E27FC236}">
                  <a16:creationId xmlns:a16="http://schemas.microsoft.com/office/drawing/2014/main" id="{FC3DF14F-5F65-0E8D-7D4E-C2C17E63B9E5}"/>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3" name="Picture 59">
            <a:extLst>
              <a:ext uri="{FF2B5EF4-FFF2-40B4-BE49-F238E27FC236}">
                <a16:creationId xmlns:a16="http://schemas.microsoft.com/office/drawing/2014/main" id="{BE357AD9-5E17-6351-0853-68DF3D136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636"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Screening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354217"/>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Screens will be in every object, adapting to users</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6.8B smartphones, 86% of global population</a:t>
            </a:r>
          </a:p>
          <a:p>
            <a:pPr marL="0" indent="0">
              <a:lnSpc>
                <a:spcPct val="100000"/>
              </a:lnSpc>
              <a:spcAft>
                <a:spcPts val="600"/>
              </a:spcAft>
              <a:buNone/>
            </a:pPr>
            <a:r>
              <a:rPr lang="en-US" sz="1600" dirty="0"/>
              <a:t>⚠️</a:t>
            </a:r>
            <a:r>
              <a:rPr lang="en-GB" sz="2400" baseline="-10000" dirty="0"/>
              <a:t>  </a:t>
            </a:r>
            <a:r>
              <a:rPr lang="en-US" sz="2400" dirty="0">
                <a:solidFill>
                  <a:schemeClr val="accent3"/>
                </a:solidFill>
              </a:rPr>
              <a:t>hard/costly to</a:t>
            </a:r>
            <a:r>
              <a:rPr lang="en-US" sz="2400" dirty="0"/>
              <a:t> </a:t>
            </a:r>
            <a:r>
              <a:rPr lang="en-US" sz="2400" dirty="0">
                <a:solidFill>
                  <a:schemeClr val="accent3"/>
                </a:solidFill>
              </a:rPr>
              <a:t>build UX in X-small UI</a:t>
            </a:r>
            <a:endParaRPr lang="en-US" sz="2400" dirty="0"/>
          </a:p>
        </p:txBody>
      </p:sp>
      <p:pic>
        <p:nvPicPr>
          <p:cNvPr id="4" name="Picture 3">
            <a:extLst>
              <a:ext uri="{FF2B5EF4-FFF2-40B4-BE49-F238E27FC236}">
                <a16:creationId xmlns:a16="http://schemas.microsoft.com/office/drawing/2014/main" id="{C8134E0E-1732-759A-E4CD-96F94230A13F}"/>
              </a:ext>
            </a:extLst>
          </p:cNvPr>
          <p:cNvPicPr>
            <a:picLocks noChangeAspect="1"/>
          </p:cNvPicPr>
          <p:nvPr/>
        </p:nvPicPr>
        <p:blipFill rotWithShape="1">
          <a:blip r:embed="rId4">
            <a:extLst>
              <a:ext uri="{28A0092B-C50C-407E-A947-70E740481C1C}">
                <a14:useLocalDpi xmlns:a14="http://schemas.microsoft.com/office/drawing/2010/main" val="0"/>
              </a:ext>
            </a:extLst>
          </a:blip>
          <a:srcRect b="16643"/>
          <a:stretch/>
        </p:blipFill>
        <p:spPr>
          <a:xfrm>
            <a:off x="3848375" y="2866238"/>
            <a:ext cx="6851155" cy="3213542"/>
          </a:xfrm>
          <a:prstGeom prst="rect">
            <a:avLst/>
          </a:prstGeom>
        </p:spPr>
      </p:pic>
      <p:pic>
        <p:nvPicPr>
          <p:cNvPr id="54" name="Picture 59">
            <a:extLst>
              <a:ext uri="{FF2B5EF4-FFF2-40B4-BE49-F238E27FC236}">
                <a16:creationId xmlns:a16="http://schemas.microsoft.com/office/drawing/2014/main" id="{0C2930E8-EE9A-69B8-EA06-C0AC21814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483" y="373236"/>
            <a:ext cx="298800" cy="39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0601765"/>
      </p:ext>
    </p:extLst>
  </p:cSld>
  <p:clrMapOvr>
    <a:masterClrMapping/>
  </p:clrMapOvr>
  <p:transition>
    <p:fade/>
  </p:transition>
</p:sld>
</file>

<file path=ppt/theme/theme1.xml><?xml version="1.0" encoding="utf-8"?>
<a:theme xmlns:a="http://schemas.openxmlformats.org/drawingml/2006/main" name="AWS">
  <a:themeElements>
    <a:clrScheme name="Custom 1">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89BDEE"/>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reInvent2022_Template_20220602_jk" id="{4D40DF26-0619-F045-92CA-85A149055DE4}" vid="{7DC3BE44-FE2F-D447-8D75-5EE52C00B4F1}"/>
    </a:ext>
  </a:extLst>
</a:theme>
</file>

<file path=ppt/theme/theme2.xml><?xml version="1.0" encoding="utf-8"?>
<a:theme xmlns:a="http://schemas.openxmlformats.org/drawingml/2006/main" name="1_AWS">
  <a:themeElements>
    <a:clrScheme name="Custom 75">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5DADFD"/>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3" id="{75F086DE-2965-45A4-BDC6-88E6C1D0FF43}" vid="{D15E4270-0100-4A1F-8542-E99C62EE8F22}"/>
    </a:ext>
  </a:extLst>
</a:theme>
</file>

<file path=ppt/theme/theme3.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Template>
  <TotalTime>12169</TotalTime>
  <Words>1082</Words>
  <Application>Microsoft Macintosh PowerPoint</Application>
  <PresentationFormat>Widescreen</PresentationFormat>
  <Paragraphs>285</Paragraphs>
  <Slides>21</Slides>
  <Notes>21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Lucida Console</vt:lpstr>
      <vt:lpstr>Amazon Ember</vt:lpstr>
      <vt:lpstr>Amazon Ember Display</vt:lpstr>
      <vt:lpstr>Wingdings</vt:lpstr>
      <vt:lpstr>Amazon Ember Heavy</vt:lpstr>
      <vt:lpstr>Arial</vt:lpstr>
      <vt:lpstr>AWS</vt:lpstr>
      <vt:lpstr>1_AWS</vt:lpstr>
      <vt:lpstr>Connecting and cognifying nearly every thing, place, and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SriHari Thotapalli</dc:creator>
  <cp:lastModifiedBy>Jorge Fonseca</cp:lastModifiedBy>
  <cp:revision>33</cp:revision>
  <dcterms:created xsi:type="dcterms:W3CDTF">2022-10-07T16:14:37Z</dcterms:created>
  <dcterms:modified xsi:type="dcterms:W3CDTF">2023-04-24T02:36:47Z</dcterms:modified>
</cp:coreProperties>
</file>